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98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35C3B-FC34-4EB6-845D-2B2A6C205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9F355-438D-4FD7-BBB5-67D367998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4ECD9-F771-48ED-816E-E29D2216B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7677C-1224-45EA-886E-9B6486106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872B7F-CFC3-4342-A04A-9610D864E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9FEE50-AB7C-4B4D-91B4-582E0D9FE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E42F62-F111-4B40-8702-5A2C8BBB1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81894-ACA0-412A-AF69-437ECA48F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96367-C276-427D-BFDF-CF015085D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FA72B-E415-4534-AE1C-090B10E9F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73B45-27BE-4093-90BE-ADE8AB9D7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970" r:id="rId2"/>
    <p:sldLayoutId id="2147487971" r:id="rId3"/>
    <p:sldLayoutId id="2147487972" r:id="rId4"/>
    <p:sldLayoutId id="2147487973" r:id="rId5"/>
    <p:sldLayoutId id="2147487974" r:id="rId6"/>
    <p:sldLayoutId id="2147487975" r:id="rId7"/>
    <p:sldLayoutId id="2147487976" r:id="rId8"/>
    <p:sldLayoutId id="2147487977" r:id="rId9"/>
    <p:sldLayoutId id="2147487978" r:id="rId10"/>
    <p:sldLayoutId id="214748797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51165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加油站新能源汽车充电设施建设研究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引言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加油站新能源汽车充电设施现状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加油站新能源汽车充电设施建设方案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加油站新能源汽车充电设施建设政策支持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加油站新能源汽车充电设施建设经济效益分析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引言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897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新能源汽车的发展趋势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加油站充电设施建设的必要性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国内外新能源汽车充电设施建设现状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加油站新能源汽车充电设施建设的研究意义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内容占位符 1"/>
          <p:cNvSpPr>
            <a:spLocks noGrp="1"/>
          </p:cNvSpPr>
          <p:nvPr>
            <p:ph idx="4"/>
          </p:nvPr>
        </p:nvSpPr>
        <p:spPr/>
        <p:txBody>
          <a:bodyPr>
            <a:normAutofit fontScale="73750"/>
          </a:bodyPr>
          <a:lstStyle/>
          <a:p>
            <a:r>
              <a:rPr lang="zh-CN" altLang="en-US"/>
              <a:t>研究目的：探讨加油站新能源汽车充电设施建设的必要性和可行性</a:t>
            </a:r>
            <a:endParaRPr lang="zh-CN" altLang="en-US"/>
          </a:p>
          <a:p>
            <a:r>
              <a:rPr lang="zh-CN" altLang="en-US"/>
              <a:t>研究意义：为新能源汽车充电设施建设提供理论支持和实践指导，促进新能源汽车产业的发展  研究目的和意义</a:t>
            </a:r>
            <a:endParaRPr lang="zh-CN" altLang="en-US"/>
          </a:p>
          <a:p>
            <a:pPr lvl="1"/>
            <a:r>
              <a:rPr lang="zh-CN" altLang="en-US"/>
              <a:t>研究目的和意义</a:t>
            </a:r>
            <a:endParaRPr lang="zh-CN" altLang="en-US"/>
          </a:p>
          <a:p>
            <a:r>
              <a:rPr lang="zh-CN" altLang="en-US"/>
              <a:t>研究目的：分析加油站新能源汽车充电设施建设的现状和问题</a:t>
            </a:r>
            <a:endParaRPr lang="zh-CN" altLang="en-US"/>
          </a:p>
          <a:p>
            <a:r>
              <a:rPr lang="zh-CN" altLang="en-US"/>
              <a:t>研究意义：为新能源汽车充电设施建设提供改进方案和建议，推动新能源汽车产业的可持续发展  研究目的和意义</a:t>
            </a:r>
            <a:endParaRPr lang="zh-CN" altLang="en-US"/>
          </a:p>
          <a:p>
            <a:pPr lvl="1"/>
            <a:r>
              <a:rPr lang="zh-CN" altLang="en-US"/>
              <a:t>研究目的和意义</a:t>
            </a:r>
            <a:endParaRPr lang="zh-CN" altLang="en-US"/>
          </a:p>
          <a:p>
            <a:r>
              <a:rPr lang="zh-CN" altLang="en-US"/>
              <a:t>研究目的：研究加油站新能源汽车充电设施建设的政策支持和市场前景</a:t>
            </a:r>
            <a:endParaRPr lang="zh-CN" altLang="en-US"/>
          </a:p>
          <a:p>
            <a:r>
              <a:rPr lang="zh-CN" altLang="en-US"/>
              <a:t>研究意义：为政府和企业制定新能源汽车充电设施建设政策提供参考，促进新能源汽车产业的快速发展  研究目的和意义</a:t>
            </a:r>
            <a:endParaRPr lang="zh-CN" altLang="en-US"/>
          </a:p>
          <a:p>
            <a:pPr lvl="1"/>
            <a:r>
              <a:rPr lang="zh-CN" altLang="en-US"/>
              <a:t>研究目的和意义</a:t>
            </a:r>
            <a:endParaRPr lang="zh-CN" altLang="en-US"/>
          </a:p>
          <a:p>
            <a:r>
              <a:rPr lang="zh-CN" altLang="en-US"/>
              <a:t>研究目的：探讨加油站新能源汽车充电设施建设的技术创新和应用前景</a:t>
            </a:r>
            <a:endParaRPr lang="zh-CN" altLang="en-US"/>
          </a:p>
          <a:p>
            <a:r>
              <a:rPr lang="zh-CN" altLang="en-US"/>
              <a:t>研究意义：为新能源汽车充电设施建设提供技术支持和创新思路，推动新能源汽车产业的创新发展</a:t>
            </a:r>
            <a:endParaRPr lang="zh-CN" altLang="en-US"/>
          </a:p>
        </p:txBody>
      </p:sp>
      <p:sp>
        <p:nvSpPr>
          <p:cNvPr id="104901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研究目的和意义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研究范围和方法</a:t>
            </a:r>
            <a:endParaRPr lang="zh-CN" altLang="en-US"/>
          </a:p>
        </p:txBody>
      </p:sp>
      <p:sp>
        <p:nvSpPr>
          <p:cNvPr id="104905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研究范围和限制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研究背景和意义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研究目的和任务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研究方法和流程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2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加油站新能源汽车充电设施现状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充电设施建设情况</a:t>
            </a:r>
            <a:endParaRPr lang="zh-CN" altLang="en-US"/>
          </a:p>
        </p:txBody>
      </p:sp>
      <p:sp>
        <p:nvSpPr>
          <p:cNvPr id="10491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充电设施建设的发展趋势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充电设施建设现状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充电设施建设存在的问题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充电设施建设的政策支持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充电设施使用情况</a:t>
            </a:r>
            <a:endParaRPr lang="zh-CN" altLang="en-US"/>
          </a:p>
        </p:txBody>
      </p:sp>
      <p:sp>
        <p:nvSpPr>
          <p:cNvPr id="10492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充电设施布局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充电设施类型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充电设施使用频率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充电设施使用效率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充电设施存在的问题</a:t>
            </a:r>
            <a:endParaRPr lang="zh-CN" altLang="en-US"/>
          </a:p>
        </p:txBody>
      </p:sp>
      <p:sp>
        <p:nvSpPr>
          <p:cNvPr id="1049316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充电设施数量不足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20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充电设施使用不便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24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26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充电设施分布不均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28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充电设施技术落后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6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加油站新能源汽车充电设施建设方案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建设方案设计</a:t>
            </a:r>
            <a:endParaRPr lang="zh-CN" altLang="en-US"/>
          </a:p>
        </p:txBody>
      </p:sp>
      <p:sp>
        <p:nvSpPr>
          <p:cNvPr id="104943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建设目标：为新能源汽车提供安全、便捷、高效的充电服务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建设原则：符合政策法规、因地制宜、技术先进、经济合理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建设方案：制定充电设施规划、选择合适的充电设备、确定充电方式、设计充电接口及布局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建设流程：项目立项、设计、施工、验收、投入使用及后期维护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https://d.book118.com/847051165036006051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Office Theme</vt:lpstr>
      <vt:lpstr>加油站新能源汽车充电设施建设研究</vt:lpstr>
      <vt:lpstr>目录</vt:lpstr>
      <vt:lpstr>添加章节标题</vt:lpstr>
      <vt:lpstr>引言</vt:lpstr>
      <vt:lpstr>背景介绍</vt:lpstr>
      <vt:lpstr>研究目的和意义</vt:lpstr>
      <vt:lpstr>研究范围和方法</vt:lpstr>
      <vt:lpstr>加油站新能源汽车充电设施现状</vt:lpstr>
      <vt:lpstr>充电设施建设情况</vt:lpstr>
      <vt:lpstr>充电设施使用情况</vt:lpstr>
      <vt:lpstr>充电设施存在的问题</vt:lpstr>
      <vt:lpstr>加油站新能源汽车充电设施建设方案</vt:lpstr>
      <vt:lpstr>建设方案设计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2024-09-24T04:43:23.241</cp:lastPrinted>
  <dcterms:created xsi:type="dcterms:W3CDTF">2024-09-23T20:43:23Z</dcterms:created>
  <dcterms:modified xsi:type="dcterms:W3CDTF">2024-09-23T20:43:25Z</dcterms:modified>
</cp:coreProperties>
</file>