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wmf" ContentType="image/x-wmf"/>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6"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8" r:id="rId14"/>
  </p:sldIdLst>
  <p:sldSz cx="9144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tags" Target="tags/tag5.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p:bgPr>
    </p:bg>
    <p:spTree>
      <p:nvGrpSpPr>
        <p:cNvPr id="1" name=""/>
        <p:cNvGrpSpPr/>
        <p:nvPr/>
      </p:nvGrpSpPr>
      <p:grpSpPr/>
      <p:sp>
        <p:nvSpPr>
          <p:cNvPr id="11266" name=""/>
          <p:cNvSpPr/>
          <p:nvPr>
            <p:ph type="hdr" sz="quarter"/>
          </p:nvPr>
        </p:nvSpPr>
        <p:spPr>
          <a:xfrm>
            <a:off x="0" y="0"/>
            <a:ext cx="2971800" cy="457200"/>
          </a:xfrm>
          <a:prstGeom prst="rect">
            <a:avLst/>
          </a:prstGeom>
          <a:noFill/>
          <a:ln>
            <a:noFill/>
            <a:miter lim="800000"/>
          </a:ln>
        </p:spPr>
        <p:txBody>
          <a:bodyPr/>
          <a:lstStyle/>
          <a:p>
            <a:pPr lvl="0"/>
            <a:fld id="{6DAEAA0A-365D-4D45-9D7D-3B67EA8CE047}" type="header">
              <a:rPr sz="1200"/>
              <a:t>*</a:t>
            </a:fld>
            <a:endParaRPr sz="1200"/>
          </a:p>
        </p:txBody>
      </p:sp>
      <p:sp>
        <p:nvSpPr>
          <p:cNvPr id="11267" name=""/>
          <p:cNvSpPr/>
          <p:nvPr>
            <p:ph type="dt" idx="1"/>
          </p:nvPr>
        </p:nvSpPr>
        <p:spPr>
          <a:xfrm>
            <a:off x="3884612" y="0"/>
            <a:ext cx="2971800" cy="457200"/>
          </a:xfrm>
          <a:prstGeom prst="rect">
            <a:avLst/>
          </a:prstGeom>
          <a:noFill/>
          <a:ln>
            <a:noFill/>
            <a:miter lim="800000"/>
          </a:ln>
        </p:spPr>
        <p:txBody>
          <a:bodyPr/>
          <a:lstStyle/>
          <a:p>
            <a:pPr lvl="0" algn="r"/>
            <a:fld id="{F4DBFE3A-B58A-4CE0-8B33-45D34813AC92}" type="datetime1">
              <a:rPr sz="1200"/>
              <a:t>*</a:t>
            </a:fld>
            <a:endParaRPr sz="1200"/>
          </a:p>
        </p:txBody>
      </p:sp>
      <p:sp>
        <p:nvSpPr>
          <p:cNvPr id="11268" name=""/>
          <p:cNvSpPr/>
          <p:nvPr>
            <p:ph type="sldImg" idx="2"/>
          </p:nvPr>
        </p:nvSpPr>
        <p:spPr>
          <a:xfrm>
            <a:off x="1143000" y="685800"/>
            <a:ext cx="4572000" cy="3429000"/>
          </a:xfrm>
          <a:prstGeom prst="rect">
            <a:avLst/>
          </a:prstGeom>
          <a:solidFill>
            <a:srgbClr val="FFFFFF"/>
          </a:solidFill>
          <a:ln>
            <a:solidFill>
              <a:prstClr val="black"/>
            </a:solidFill>
            <a:miter lim="800000"/>
          </a:ln>
        </p:spPr>
      </p:sp>
      <p:sp>
        <p:nvSpPr>
          <p:cNvPr id="11269" name=""/>
          <p:cNvSpPr/>
          <p:nvPr>
            <p:ph type="body" sz="quarter" idx="3"/>
          </p:nvPr>
        </p:nvSpPr>
        <p:spPr>
          <a:xfrm>
            <a:off x="685800" y="4343400"/>
            <a:ext cx="5486400" cy="4114800"/>
          </a:xfrm>
          <a:prstGeom prst="rect">
            <a:avLst/>
          </a:prstGeom>
          <a:noFill/>
          <a:ln>
            <a:noFill/>
            <a:miter lim="800000"/>
          </a:ln>
        </p:spPr>
        <p:txBody>
          <a:bodyPr/>
          <a:lstStyle>
            <a:lvl1pPr marL="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5pPr>
          </a:lstStyle>
          <a:p>
            <a:pPr lvl="0"/>
            <a:r>
              <a:t>单击此处编辑母版文本样式</a:t>
            </a:r>
          </a:p>
          <a:p>
            <a:pPr lvl="1"/>
            <a:r>
              <a:t>第二级</a:t>
            </a:r>
          </a:p>
          <a:p>
            <a:pPr lvl="2"/>
            <a:r>
              <a:t>第三级</a:t>
            </a:r>
          </a:p>
          <a:p>
            <a:pPr lvl="3"/>
            <a:r>
              <a:t>第四级</a:t>
            </a:r>
          </a:p>
          <a:p>
            <a:pPr lvl="4"/>
            <a:r>
              <a:t>第五级</a:t>
            </a:r>
          </a:p>
        </p:txBody>
      </p:sp>
      <p:sp>
        <p:nvSpPr>
          <p:cNvPr id="11270" name=""/>
          <p:cNvSpPr/>
          <p:nvPr>
            <p:ph type="ftr" sz="quarter" idx="4"/>
          </p:nvPr>
        </p:nvSpPr>
        <p:spPr>
          <a:xfrm>
            <a:off x="0" y="8685212"/>
            <a:ext cx="2971800" cy="457200"/>
          </a:xfrm>
          <a:prstGeom prst="rect">
            <a:avLst/>
          </a:prstGeom>
          <a:noFill/>
          <a:ln>
            <a:noFill/>
            <a:miter lim="800000"/>
          </a:ln>
        </p:spPr>
        <p:txBody>
          <a:bodyPr anchor="b" anchorCtr="0"/>
          <a:lstStyle/>
          <a:p>
            <a:pPr lvl="0"/>
            <a:fld id="{DFF45BC6-DCBA-42AE-81D5-41B741C4F97A}" type="footer">
              <a:rPr sz="1200"/>
              <a:t>*</a:t>
            </a:fld>
            <a:endParaRPr sz="1200"/>
          </a:p>
        </p:txBody>
      </p:sp>
      <p:sp>
        <p:nvSpPr>
          <p:cNvPr id="11271" name=""/>
          <p:cNvSpPr/>
          <p:nvPr>
            <p:ph type="sldNum" sz="quarter" idx="5"/>
          </p:nvPr>
        </p:nvSpPr>
        <p:spPr>
          <a:xfrm>
            <a:off x="3884612" y="8685212"/>
            <a:ext cx="2971800" cy="457200"/>
          </a:xfrm>
          <a:prstGeom prst="rect">
            <a:avLst/>
          </a:prstGeom>
          <a:noFill/>
          <a:ln>
            <a:noFill/>
            <a:miter lim="800000"/>
          </a:ln>
        </p:spPr>
        <p:txBody>
          <a:bodyPr anchor="b" anchorCtr="0"/>
          <a:lstStyle/>
          <a:p>
            <a:pPr lvl="0" algn="r"/>
            <a:fld id="{8F301211-3913-487D-913F-134F564E4F5D}" type="slidenum">
              <a:rPr sz="1200"/>
              <a:t>*</a:t>
            </a:fld>
            <a:endParaRPr sz="1200"/>
          </a:p>
        </p:txBody>
      </p:sp>
    </p:spTree>
  </p:cSld>
  <p:clrMap bg1="dk1" tx1="lt1" bg2="dk2" tx2="lt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 Id="rId3" Type="http://schemas.openxmlformats.org/officeDocument/2006/relationships/hyperlink" Target="http://baike.baidu.com/view/3762.htm" TargetMode="External" /><Relationship Id="rId4" Type="http://schemas.openxmlformats.org/officeDocument/2006/relationships/hyperlink" Target="http://baike.baidu.com/view/33490.htm" TargetMode="External" /><Relationship Id="rId5" Type="http://schemas.openxmlformats.org/officeDocument/2006/relationships/hyperlink" Target="http://baike.baidu.com/view/136462.htm" TargetMode="External" /><Relationship Id="rId6" Type="http://schemas.openxmlformats.org/officeDocument/2006/relationships/hyperlink" Target="http://baike.baidu.com/view/8059.htm" TargetMode="External" /><Relationship Id="rId7" Type="http://schemas.openxmlformats.org/officeDocument/2006/relationships/hyperlink" Target="http://baike.baidu.com/view/604430.htm" TargetMode="Externa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53250" name=""/>
          <p:cNvSpPr/>
          <p:nvPr>
            <p:ph type="sldImg"/>
          </p:nvPr>
        </p:nvSpPr>
        <p:spPr>
          <a:xfrm>
            <a:off x="1143000" y="685800"/>
            <a:ext cx="4572000" cy="3429000"/>
          </a:xfrm>
          <a:prstGeom prst="rect">
            <a:avLst/>
          </a:prstGeom>
          <a:noFill/>
          <a:ln>
            <a:miter lim="800000"/>
          </a:ln>
        </p:spPr>
      </p:sp>
      <p:sp>
        <p:nvSpPr>
          <p:cNvPr id="53251" name=""/>
          <p:cNvSpPr/>
          <p:nvPr>
            <p:ph type="body" idx="1"/>
          </p:nvPr>
        </p:nvSpPr>
        <p:spPr>
          <a:xfrm>
            <a:off x="685800" y="4343400"/>
            <a:ext cx="5486400" cy="4114800"/>
          </a:xfrm>
          <a:prstGeom prst="rect">
            <a:avLst/>
          </a:prstGeom>
          <a:noFill/>
          <a:ln>
            <a:miter lim="800000"/>
          </a:ln>
        </p:spPr>
        <p:txBody>
          <a:bodyPr/>
          <a:lstStyle>
            <a:lvl1pPr marL="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5pPr>
          </a:lstStyle>
          <a:p>
            <a:pPr lvl="0"/>
            <a:r>
              <a:t>第二次世界大战在欧亚大陆打的如火如荼，而跨海相隔的美国却隔岸观火，仿佛事不关己。直到1941年12月7日早晨7点53分，日本突袭美军在夏威夷的基地珍珠港。次日，美国总统罗斯福在国会愤然发表了全美国人必须勇敢的投身于反法系是的斗争中去的演说,=这篇的演说，至此，太平洋战争全面爆</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26978" name=""/>
          <p:cNvSpPr/>
          <p:nvPr>
            <p:ph type="sldImg"/>
          </p:nvPr>
        </p:nvSpPr>
        <p:spPr>
          <a:xfrm>
            <a:off x="1143000" y="685800"/>
            <a:ext cx="4572000" cy="3429000"/>
          </a:xfrm>
          <a:prstGeom prst="rect">
            <a:avLst/>
          </a:prstGeom>
          <a:noFill/>
          <a:ln>
            <a:miter lim="800000"/>
          </a:ln>
        </p:spPr>
      </p:sp>
      <p:sp>
        <p:nvSpPr>
          <p:cNvPr id="126979" name=""/>
          <p:cNvSpPr/>
          <p:nvPr>
            <p:ph type="body" idx="1"/>
          </p:nvPr>
        </p:nvSpPr>
        <p:spPr>
          <a:xfrm>
            <a:off x="685800" y="4343400"/>
            <a:ext cx="5486400" cy="4114800"/>
          </a:xfrm>
          <a:prstGeom prst="rect">
            <a:avLst/>
          </a:prstGeom>
          <a:noFill/>
          <a:ln>
            <a:miter lim="800000"/>
          </a:ln>
        </p:spPr>
        <p:txBody>
          <a:bodyPr/>
          <a:lstStyle>
            <a:lvl1pPr marL="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5pPr>
          </a:lstStyle>
          <a:p>
            <a:pPr lvl="0"/>
            <a:r>
              <a:t>希特勒是</a:t>
            </a:r>
            <a:r>
              <a:rPr>
                <a:hlinkClick r:id="rId3"/>
              </a:rPr>
              <a:t>德国</a:t>
            </a:r>
            <a:r>
              <a:t>国家社会主义工人党即</a:t>
            </a:r>
            <a:r>
              <a:rPr>
                <a:hlinkClick r:id="rId4"/>
              </a:rPr>
              <a:t>纳粹党</a:t>
            </a:r>
            <a:r>
              <a:t>的总裁和德意志第三帝国的元首 1918年11月底，希特勒不久就被派到慕尼黑的一个团队去演讲，宣扬与</a:t>
            </a:r>
            <a:r>
              <a:rPr>
                <a:hlinkClick r:id="rId5"/>
              </a:rPr>
              <a:t>和平主义</a:t>
            </a:r>
            <a:r>
              <a:t>、</a:t>
            </a:r>
            <a:r>
              <a:rPr>
                <a:hlinkClick r:id="rId6"/>
              </a:rPr>
              <a:t>社会主义</a:t>
            </a:r>
            <a:r>
              <a:t>、</a:t>
            </a:r>
            <a:r>
              <a:rPr>
                <a:hlinkClick r:id="rId7"/>
              </a:rPr>
              <a:t>民主主义</a:t>
            </a:r>
            <a:r>
              <a:t>等危险思想作斗争。对希特勒来说，这是一个重要的转机，在他想进入的政治领域中，这是他第一次得到承认，而且他自己也发现，他所具有的东西——擅长演说，一下子被证实了。 </a:t>
            </a:r>
            <a:br>
              <a:rPr>
                <a:hlinkClick r:id="rId7"/>
              </a:rPr>
            </a:br>
            <a:r>
              <a:t>他演讲的内容、语言的才华、雄辩的论据很快吸引了大批追随者，党对他顿然刮目相看，党的主席力排众议，遂将希特勒任命为“宣传部长”。如果大家想进一步了解这个人的话,可以去网上查一下,好,下面的时间了,我门就来看一下我们今天所要学习的主要内容 </a:t>
            </a:r>
            <a:br>
              <a:rPr>
                <a:hlinkClick r:id="rId7"/>
              </a:rPr>
            </a:br>
          </a:p>
          <a:p>
            <a:pPr lvl="0"/>
            <a:r>
              <a:t>---------------- ---------------- ---------------- ---------------- ---------------- ---------------- ---------------- ---------------- ---------------- ---------------- ---------------- ---------------- ---------------- ---------------- ----------------</a:t>
            </a:r>
          </a:p>
          <a:p>
            <a:pPr lvl="0"/>
            <a:r>
              <a:t>刚才我们讲了一个美国总统通过一次演讲，让美国人勇敢去参于到反法西斯的斗争中去，我们再来看看，当时世界另一边的一个例子。第二次世界大战夺去了全世界成千上万的生命，希特勒就是这场人类浩劫的罪魁祸首。希特勒出生于奥地利布劳瑙镇一个普通公务员家庭。他是为什么可让全德国人民至死不渝的追随他参于这场注定要失败的战争呢？其中很重要的一点就是他出色的演讲能力使他在步入政坛之初很快吸引了大批追随者。像这样通过一次或多次的演讲改变一个人、一个国家、甚至是全世界命运的例子有很多很多。到现在大家应该可以明白拥有出色的演讲能力是一些多么重要的事！我们现在可能没有他们这样的能力，不过不要紧，千里之行始于足下，我们就从现在开始一步步的通过学习和练习来逐步提高我们的演讲能力，相信在你们以后的生活工作中这样的能力会使大家授益良多的。</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31074" name=""/>
          <p:cNvSpPr/>
          <p:nvPr>
            <p:ph type="sldImg"/>
          </p:nvPr>
        </p:nvSpPr>
        <p:spPr>
          <a:xfrm>
            <a:off x="1143000" y="685800"/>
            <a:ext cx="4572000" cy="3429000"/>
          </a:xfrm>
          <a:prstGeom prst="rect">
            <a:avLst/>
          </a:prstGeom>
          <a:noFill/>
          <a:ln>
            <a:miter lim="800000"/>
          </a:ln>
        </p:spPr>
      </p:sp>
      <p:sp>
        <p:nvSpPr>
          <p:cNvPr id="131075" name=""/>
          <p:cNvSpPr/>
          <p:nvPr>
            <p:ph type="body" idx="1"/>
          </p:nvPr>
        </p:nvSpPr>
        <p:spPr>
          <a:xfrm>
            <a:off x="685800" y="4343400"/>
            <a:ext cx="5486400" cy="4114800"/>
          </a:xfrm>
          <a:prstGeom prst="rect">
            <a:avLst/>
          </a:prstGeom>
          <a:noFill/>
          <a:ln>
            <a:miter lim="800000"/>
          </a:ln>
        </p:spPr>
        <p:txBody>
          <a:bodyPr/>
          <a:lstStyle>
            <a:lvl1pPr marL="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5pPr>
          </a:lstStyle>
          <a:p>
            <a:pPr lvl="0"/>
            <a:r>
              <a:t>这四个要素构成了演讲的整体，缺少其中的任何一个部分，演讲活动都无法进行。他是演讲活动的中心，是演讲的内容和形式 的发生者和体现者，是对演讲活动的成败起决定作用的因素。因此，选择和确定演讲者，是组织演讲活动的重要环节。听众是演讲必不可少的有机组成部分，没有听众无所谓演讲，而且，听众并非被动信息的接受者，而是演讲活动的积极参与者，能动的接受演讲信息，没有听众的参与，信息传输是无法进行的。第二，对演讲产生信息反馈。听众对于演讲者的反映，通过表情，行动以及声音等渠道，作为信息反馈作用于演讲者。听众的反馈对于演讲者十分重要，因为，听众的反馈，是演讲者调节内容和节奏的唯一依据演讲内容必须是正确的，立场坚定，观点鲜明，其次，演讲内容必须是真实的，惟有真实，才有价值，才能教育人，激励人。再者，演讲内容必须符合时代精神。不合适宜的演讲，甚至是逆历史潮流的演讲，只会遭到听众唾弃和职责    环境是所处的场所和地点</a:t>
            </a:r>
          </a:p>
          <a:p>
            <a:pPr lvl="0"/>
            <a:r>
              <a:rPr b="1">
                <a:solidFill>
                  <a:schemeClr val="bg1"/>
                </a:solidFill>
              </a:rPr>
              <a:t>沟通是将信息传送给对方，并期</a:t>
            </a:r>
            <a:endParaRPr b="1">
              <a:solidFill>
                <a:schemeClr val="bg1"/>
              </a:solidFill>
            </a:endParaRPr>
          </a:p>
          <a:p>
            <a:pPr lvl="0"/>
            <a:r>
              <a:rPr b="1">
                <a:solidFill>
                  <a:schemeClr val="bg1"/>
                </a:solidFill>
              </a:rPr>
              <a:t> 望得到对方作出相应反馈的过程。</a:t>
            </a:r>
            <a:endParaRPr b="1">
              <a:solidFill>
                <a:schemeClr val="bg1"/>
              </a:solidFill>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92162" name=""/>
          <p:cNvSpPr/>
          <p:nvPr>
            <p:ph type="sldImg"/>
          </p:nvPr>
        </p:nvSpPr>
        <p:spPr>
          <a:xfrm>
            <a:off x="1143000" y="685800"/>
            <a:ext cx="4572000" cy="3429000"/>
          </a:xfrm>
          <a:prstGeom prst="rect">
            <a:avLst/>
          </a:prstGeom>
          <a:noFill/>
          <a:ln>
            <a:miter lim="800000"/>
          </a:ln>
        </p:spPr>
      </p:sp>
      <p:sp>
        <p:nvSpPr>
          <p:cNvPr id="92163" name=""/>
          <p:cNvSpPr/>
          <p:nvPr>
            <p:ph type="body" idx="1"/>
          </p:nvPr>
        </p:nvSpPr>
        <p:spPr>
          <a:xfrm>
            <a:off x="685800" y="4343400"/>
            <a:ext cx="5486400" cy="4114800"/>
          </a:xfrm>
          <a:prstGeom prst="rect">
            <a:avLst/>
          </a:prstGeom>
          <a:noFill/>
          <a:ln>
            <a:miter lim="800000"/>
          </a:ln>
        </p:spPr>
        <p:txBody>
          <a:bodyPr/>
          <a:lstStyle>
            <a:lvl1pPr marL="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5pPr>
          </a:lstStyle>
          <a:p>
            <a:pPr lvl="0"/>
            <a:r>
              <a:t>演讲的类型</a:t>
            </a:r>
          </a:p>
          <a:p>
            <a:pPr lvl="0"/>
            <a:r>
              <a:t>           演讲作为一种最高级和最高效的口语表达形式，作为一项包含广泛内容的自成系统的社会实践活动，可以用不同标准把它区分为性质相异的若干类型。</a:t>
            </a:r>
          </a:p>
          <a:p>
            <a:pPr lvl="0"/>
            <a:r>
              <a:t>      演讲的类型是根据演讲内容、风格或形式等不同标准所划分的演讲类别。演讲的分类标准不同，就可以有不同的分类。给演讲的类别以科学的划分，是一件很难的事情。我们很难将演讲的形式和内容作一种绝对的严密的区分。但是，任何演讲不仅应当有一定的主题，一定的具体内容，还应当有一定的表达形式、活动方式以及在表达过程中演讲者情绪的暴露与控制，即演讲风格。因此，我们可以从演讲内容、演讲形式、演讲风格和演讲活动的不同方式等方面给予分类，虽然这种分类所体现的类别之间并非都是平行关系，亦有交叉关系、从属关系等，但较为详尽的给演讲予以分类，主要目的是为了帮助演讲者在写演讲稿时有一个类别遵循原则。</a:t>
            </a:r>
          </a:p>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91138" name=""/>
          <p:cNvSpPr/>
          <p:nvPr>
            <p:ph type="sldImg"/>
          </p:nvPr>
        </p:nvSpPr>
        <p:spPr>
          <a:xfrm>
            <a:off x="1143000" y="685800"/>
            <a:ext cx="4572000" cy="3429000"/>
          </a:xfrm>
          <a:prstGeom prst="rect">
            <a:avLst/>
          </a:prstGeom>
          <a:noFill/>
          <a:ln>
            <a:miter lim="800000"/>
          </a:ln>
        </p:spPr>
      </p:sp>
      <p:sp>
        <p:nvSpPr>
          <p:cNvPr id="91139" name=""/>
          <p:cNvSpPr/>
          <p:nvPr>
            <p:ph type="body" idx="1"/>
          </p:nvPr>
        </p:nvSpPr>
        <p:spPr>
          <a:xfrm>
            <a:off x="685800" y="4343400"/>
            <a:ext cx="5486400" cy="4114800"/>
          </a:xfrm>
          <a:prstGeom prst="rect">
            <a:avLst/>
          </a:prstGeom>
          <a:noFill/>
          <a:ln>
            <a:miter lim="800000"/>
          </a:ln>
        </p:spPr>
        <p:txBody>
          <a:bodyPr/>
          <a:lstStyle>
            <a:lvl1pPr marL="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5pPr>
          </a:lstStyle>
          <a:p>
            <a:pPr lvl="0">
              <a:lnSpc>
                <a:spcPct val="80000"/>
              </a:lnSpc>
            </a:pPr>
            <a:r>
              <a:rPr sz="800"/>
              <a:t>按演讲活动方式的不同分类</a:t>
            </a:r>
            <a:endParaRPr sz="800"/>
          </a:p>
          <a:p>
            <a:pPr lvl="0">
              <a:lnSpc>
                <a:spcPct val="80000"/>
              </a:lnSpc>
            </a:pPr>
            <a:r>
              <a:rPr sz="800"/>
              <a:t>      以演讲活动的方式为标准，演讲可分为命题演讲，即兴演讲，论辩演讲三种。</a:t>
            </a:r>
            <a:endParaRPr sz="800"/>
          </a:p>
          <a:p>
            <a:pPr lvl="0">
              <a:lnSpc>
                <a:spcPct val="80000"/>
              </a:lnSpc>
            </a:pPr>
            <a:r>
              <a:rPr sz="800"/>
              <a:t>      1、命题演讲</a:t>
            </a:r>
            <a:endParaRPr sz="800"/>
          </a:p>
          <a:p>
            <a:pPr lvl="0">
              <a:lnSpc>
                <a:spcPct val="80000"/>
              </a:lnSpc>
            </a:pPr>
            <a:r>
              <a:rPr sz="800"/>
              <a:t>      命题演讲是根据组织者事先规定主题的范围，在有准备的基础上，所作的主题突出、内容系统、结构完整、要求全面的演讲。它包括竞赛命题演讲、会议专题演讲和学术专题演讲三种类型。</a:t>
            </a:r>
            <a:endParaRPr sz="800"/>
          </a:p>
          <a:p>
            <a:pPr lvl="0">
              <a:lnSpc>
                <a:spcPct val="80000"/>
              </a:lnSpc>
            </a:pPr>
            <a:r>
              <a:rPr sz="800"/>
              <a:t>      2、即兴演讲</a:t>
            </a:r>
            <a:endParaRPr sz="800"/>
          </a:p>
          <a:p>
            <a:pPr lvl="0">
              <a:lnSpc>
                <a:spcPct val="80000"/>
              </a:lnSpc>
            </a:pPr>
            <a:r>
              <a:rPr sz="800"/>
              <a:t>      即兴演讲是指演讲者事前无准备，由于受某一环境、氛围或某一主题的诱发而临时发表的演讲。它包括政治生活、工作事务中的即兴演讲和比赛、答辩等现场的即兴演讲两种类型。</a:t>
            </a:r>
            <a:endParaRPr sz="800"/>
          </a:p>
          <a:p>
            <a:pPr lvl="0">
              <a:lnSpc>
                <a:spcPct val="80000"/>
              </a:lnSpc>
            </a:pPr>
            <a:r>
              <a:rPr sz="800"/>
              <a:t>      3、论辩演讲</a:t>
            </a:r>
            <a:endParaRPr sz="800"/>
          </a:p>
          <a:p>
            <a:pPr lvl="0">
              <a:lnSpc>
                <a:spcPct val="80000"/>
              </a:lnSpc>
            </a:pPr>
            <a:r>
              <a:rPr sz="800"/>
              <a:t>      论辩演讲是指对某一事物持有不同观点的双方，在同一个演讲环境中，所进行的以坚持本方观点、批驳对方观点为宗旨的演讲。这包括日常论辩演讲、专题论辩演讲、赛场论辩演讲三种类型。</a:t>
            </a:r>
            <a:endParaRPr sz="800"/>
          </a:p>
          <a:p>
            <a:pPr lvl="0">
              <a:lnSpc>
                <a:spcPct val="80000"/>
              </a:lnSpc>
            </a:pPr>
            <a:r>
              <a:rPr sz="800"/>
              <a:t>      本书主要研究的，是按演讲活动的不同方式所划分的命题演讲、即兴演讲、论辩演讲三种类型。</a:t>
            </a:r>
            <a:endParaRPr sz="800"/>
          </a:p>
          <a:p>
            <a:pPr lvl="0">
              <a:lnSpc>
                <a:spcPct val="80000"/>
              </a:lnSpc>
            </a:pPr>
            <a:endParaRPr sz="800"/>
          </a:p>
          <a:p>
            <a:pPr lvl="0">
              <a:lnSpc>
                <a:spcPct val="80000"/>
              </a:lnSpc>
            </a:pPr>
            <a:endParaRPr sz="800"/>
          </a:p>
          <a:p>
            <a:pPr lvl="0">
              <a:lnSpc>
                <a:spcPct val="80000"/>
              </a:lnSpc>
            </a:pPr>
            <a:r>
              <a:rPr sz="800"/>
              <a:t>      三、按演讲表现风格上的不同分类</a:t>
            </a:r>
            <a:endParaRPr sz="800"/>
          </a:p>
          <a:p>
            <a:pPr lvl="0">
              <a:lnSpc>
                <a:spcPct val="80000"/>
              </a:lnSpc>
            </a:pPr>
            <a:r>
              <a:rPr sz="800"/>
              <a:t>      演讲风格按基本情调和表现手法的不同，大体可分为慷慨激昂、情感深沉、哲理严谨、明快活泼四大类型。</a:t>
            </a:r>
            <a:endParaRPr sz="800"/>
          </a:p>
          <a:p>
            <a:pPr lvl="0">
              <a:lnSpc>
                <a:spcPct val="80000"/>
              </a:lnSpc>
            </a:pPr>
            <a:r>
              <a:rPr sz="800"/>
              <a:t>      1、慷慨激昂型</a:t>
            </a:r>
            <a:endParaRPr sz="800"/>
          </a:p>
          <a:p>
            <a:pPr lvl="0">
              <a:lnSpc>
                <a:spcPct val="80000"/>
              </a:lnSpc>
            </a:pPr>
            <a:r>
              <a:rPr sz="800"/>
              <a:t>      慷慨激昂型演讲，是演讲者用火热的情感和洋溢的热情去吸引听众的演讲。它表现为节奏快、起伏大，音量对比强烈，语言深情并茂、铿锵有力，利用对听众施加感情影响的手段，去达到牵引听众理解演讲主题的目的。它适合于富有鼓动性、号召性和呼吁性为内容的演讲。它易于激发听众的感情，催人奋起，具有强大的感染力，能产生较好的鼓动性的效果。</a:t>
            </a:r>
            <a:endParaRPr sz="800"/>
          </a:p>
          <a:p>
            <a:pPr lvl="0">
              <a:lnSpc>
                <a:spcPct val="80000"/>
              </a:lnSpc>
            </a:pPr>
            <a:r>
              <a:rPr sz="800"/>
              <a:t>      2、情感深沉型</a:t>
            </a:r>
            <a:endParaRPr sz="800"/>
          </a:p>
          <a:p>
            <a:pPr lvl="0">
              <a:lnSpc>
                <a:spcPct val="80000"/>
              </a:lnSpc>
            </a:pPr>
            <a:r>
              <a:rPr sz="800"/>
              <a:t>      情感深沉型演讲，其感情色彩深沉浓厚，节奏较慢，平铺直叙，娓娓道来，音量对比较弱，音色较柔和，语调起伏不大。它的特点是发人深省，具有启发性，适合于正统、庄重、严肃、悲壮的演讲主题和内容的演讲。</a:t>
            </a:r>
            <a:endParaRPr sz="800"/>
          </a:p>
          <a:p>
            <a:pPr lvl="0">
              <a:lnSpc>
                <a:spcPct val="80000"/>
              </a:lnSpc>
            </a:pPr>
            <a:r>
              <a:rPr sz="800"/>
              <a:t>      3、哲理严谨型</a:t>
            </a:r>
            <a:endParaRPr sz="800"/>
          </a:p>
          <a:p>
            <a:pPr lvl="0">
              <a:lnSpc>
                <a:spcPct val="80000"/>
              </a:lnSpc>
            </a:pPr>
            <a:r>
              <a:rPr sz="800"/>
              <a:t>      哲理严谨型演讲，是演讲者以严密的思考和准确的逻辑推理去吸引听众，它表现为语言经过严密而又谨慎的加工，情调稳定，没有过多的语言变化；形象材料少，没有过多的记事描述；居主导地位的是对判断进行分析，使判断严密无隙，互相贯通。热衷此种风格的演讲者，追求的是听众的通达事理，聪颖明智。由于这类演讲逻辑性很强，适合于一些哲理的陈述，是说理时常采用的一种演讲风格类型。</a:t>
            </a:r>
            <a:endParaRPr sz="800"/>
          </a:p>
          <a:p>
            <a:pPr lvl="0">
              <a:lnSpc>
                <a:spcPct val="80000"/>
              </a:lnSpc>
            </a:pPr>
            <a:r>
              <a:rPr sz="800"/>
              <a:t>      4、明快活泼型</a:t>
            </a:r>
            <a:endParaRPr sz="800"/>
          </a:p>
          <a:p>
            <a:pPr lvl="0">
              <a:lnSpc>
                <a:spcPct val="80000"/>
              </a:lnSpc>
            </a:pPr>
            <a:r>
              <a:rPr sz="800"/>
              <a:t>      明快活泼型演讲的明显特征是节奏明快，语言变化幅度大，情调多变，富有表情，感情热烈，表达通俗，喜用比喻，表现力强，语言幽默而形象、清新而生动，令人感到十分亲切。明快活泼型演讲能使演讲会场气氛活跃、融洽，能给听众带来欢乐和活力，让听众在轻松愉快的氛围中受到教育和得到启发。</a:t>
            </a:r>
            <a:endParaRPr sz="800"/>
          </a:p>
          <a:p>
            <a:pPr lvl="0">
              <a:lnSpc>
                <a:spcPct val="80000"/>
              </a:lnSpc>
            </a:pPr>
            <a:r>
              <a:rPr sz="800"/>
              <a:t>      五、演讲其他形式的分类</a:t>
            </a:r>
            <a:endParaRPr sz="800"/>
          </a:p>
          <a:p>
            <a:pPr lvl="0">
              <a:lnSpc>
                <a:spcPct val="80000"/>
              </a:lnSpc>
            </a:pPr>
            <a:r>
              <a:rPr sz="800"/>
              <a:t>      1、按演讲手段的不同分类</a:t>
            </a:r>
            <a:endParaRPr sz="800"/>
          </a:p>
          <a:p>
            <a:pPr lvl="0">
              <a:lnSpc>
                <a:spcPct val="80000"/>
              </a:lnSpc>
            </a:pPr>
            <a:r>
              <a:rPr sz="800"/>
              <a:t>      （1）以宣传主张、阐述道理为主的立意性演讲</a:t>
            </a:r>
            <a:endParaRPr sz="800"/>
          </a:p>
          <a:p>
            <a:pPr lvl="0">
              <a:lnSpc>
                <a:spcPct val="80000"/>
              </a:lnSpc>
            </a:pPr>
            <a:r>
              <a:rPr sz="800"/>
              <a:t>      （2）以传授知识、讲说技能为主的立智性演讲</a:t>
            </a:r>
            <a:endParaRPr sz="800"/>
          </a:p>
          <a:p>
            <a:pPr lvl="0">
              <a:lnSpc>
                <a:spcPct val="80000"/>
              </a:lnSpc>
            </a:pPr>
            <a:r>
              <a:rPr sz="800"/>
              <a:t>      （3）以提高人们的思想品德为主的立德性演讲</a:t>
            </a:r>
            <a:endParaRPr sz="800"/>
          </a:p>
          <a:p>
            <a:pPr lvl="0">
              <a:lnSpc>
                <a:spcPct val="80000"/>
              </a:lnSpc>
            </a:pPr>
            <a:r>
              <a:rPr sz="800"/>
              <a:t>      （4）以表达感情、交流感受为主的立情性演讲</a:t>
            </a:r>
            <a:endParaRPr sz="800"/>
          </a:p>
          <a:p>
            <a:pPr lvl="0">
              <a:lnSpc>
                <a:spcPct val="80000"/>
              </a:lnSpc>
            </a:pPr>
            <a:r>
              <a:rPr sz="800"/>
              <a:t>      2、按演讲目的不同分类</a:t>
            </a:r>
            <a:endParaRPr sz="800"/>
          </a:p>
          <a:p>
            <a:pPr lvl="0">
              <a:lnSpc>
                <a:spcPct val="80000"/>
              </a:lnSpc>
            </a:pPr>
            <a:r>
              <a:rPr sz="800"/>
              <a:t>      （1）传授性演讲   （2）鼓动性演讲   （3）娱乐性演讲</a:t>
            </a:r>
            <a:endParaRPr sz="800"/>
          </a:p>
          <a:p>
            <a:pPr lvl="0">
              <a:lnSpc>
                <a:spcPct val="80000"/>
              </a:lnSpc>
            </a:pPr>
            <a:r>
              <a:rPr sz="800"/>
              <a:t>      （4）凭吊性演讲   （5）说服性演讲</a:t>
            </a:r>
            <a:endParaRPr sz="800"/>
          </a:p>
          <a:p>
            <a:pPr lvl="0">
              <a:lnSpc>
                <a:spcPct val="80000"/>
              </a:lnSpc>
            </a:pPr>
            <a:r>
              <a:rPr sz="800"/>
              <a:t>      3、按演讲场所不同分类</a:t>
            </a:r>
            <a:endParaRPr sz="800"/>
          </a:p>
          <a:p>
            <a:pPr lvl="0">
              <a:lnSpc>
                <a:spcPct val="80000"/>
              </a:lnSpc>
            </a:pPr>
            <a:r>
              <a:rPr sz="800"/>
              <a:t>      （1）巡回演讲   （2）法庭演讲   （3）大会演讲</a:t>
            </a:r>
            <a:endParaRPr sz="800"/>
          </a:p>
          <a:p>
            <a:pPr lvl="0">
              <a:lnSpc>
                <a:spcPct val="80000"/>
              </a:lnSpc>
            </a:pPr>
            <a:r>
              <a:rPr sz="800"/>
              <a:t>      （4）街头演讲   （5）课堂演讲   （6）宴会演讲</a:t>
            </a:r>
            <a:endParaRPr sz="800"/>
          </a:p>
          <a:p>
            <a:pPr lvl="0">
              <a:lnSpc>
                <a:spcPct val="80000"/>
              </a:lnSpc>
            </a:pPr>
            <a:r>
              <a:rPr sz="800"/>
              <a:t>      （7）广播或电视演讲</a:t>
            </a:r>
            <a:endParaRPr sz="800"/>
          </a:p>
          <a:p>
            <a:pPr lvl="0">
              <a:lnSpc>
                <a:spcPct val="80000"/>
              </a:lnSpc>
            </a:pPr>
            <a:r>
              <a:rPr sz="800"/>
              <a:t>      4、按演讲方法的不同分类</a:t>
            </a:r>
            <a:endParaRPr sz="800"/>
          </a:p>
          <a:p>
            <a:pPr lvl="0">
              <a:lnSpc>
                <a:spcPct val="80000"/>
              </a:lnSpc>
            </a:pPr>
            <a:r>
              <a:rPr sz="800"/>
              <a:t>      （1）读稿演讲   （2）背诵演讲   （3）提纲演讲</a:t>
            </a:r>
            <a:endParaRPr sz="800"/>
          </a:p>
          <a:p>
            <a:pPr lvl="0">
              <a:lnSpc>
                <a:spcPct val="80000"/>
              </a:lnSpc>
            </a:pPr>
            <a:r>
              <a:rPr sz="800"/>
              <a:t>      （4）即兴演讲   （5）辩论演讲   （6）对话演讲</a:t>
            </a:r>
            <a:endParaRPr sz="800"/>
          </a:p>
          <a:p>
            <a:pPr lvl="0">
              <a:lnSpc>
                <a:spcPct val="80000"/>
              </a:lnSpc>
            </a:pPr>
            <a:r>
              <a:rPr sz="800"/>
              <a:t>      （7）化装演讲   （8）配乐演讲   （9）模拟演讲</a:t>
            </a:r>
            <a:endParaRPr sz="800"/>
          </a:p>
          <a:p>
            <a:pPr lvl="0">
              <a:lnSpc>
                <a:spcPct val="80000"/>
              </a:lnSpc>
            </a:pPr>
            <a:r>
              <a:rPr sz="800"/>
              <a:t>      5、按演讲比赛的不同分类</a:t>
            </a:r>
            <a:endParaRPr sz="800"/>
          </a:p>
          <a:p>
            <a:pPr lvl="0">
              <a:lnSpc>
                <a:spcPct val="80000"/>
              </a:lnSpc>
            </a:pPr>
            <a:r>
              <a:rPr sz="800"/>
              <a:t>      （1）命题演讲   （2）即兴演讲   （3）论辩演讲</a:t>
            </a:r>
            <a:endParaRPr sz="800"/>
          </a:p>
          <a:p>
            <a:pPr lvl="0">
              <a:lnSpc>
                <a:spcPct val="80000"/>
              </a:lnSpc>
            </a:pPr>
            <a:r>
              <a:rPr sz="800"/>
              <a:t>      （4）大赛式演讲</a:t>
            </a:r>
            <a:endParaRPr sz="800"/>
          </a:p>
          <a:p>
            <a:pPr lvl="0">
              <a:lnSpc>
                <a:spcPct val="80000"/>
              </a:lnSpc>
            </a:pPr>
            <a:r>
              <a:rPr sz="800"/>
              <a:t>      6、按演讲时间的不同分类</a:t>
            </a:r>
            <a:endParaRPr sz="800"/>
          </a:p>
          <a:p>
            <a:pPr lvl="0">
              <a:lnSpc>
                <a:spcPct val="80000"/>
              </a:lnSpc>
            </a:pPr>
            <a:r>
              <a:rPr sz="800"/>
              <a:t>      （1）长篇演讲   （2）短篇演讲   （3）微型演讲</a:t>
            </a:r>
            <a:endParaRPr sz="800"/>
          </a:p>
          <a:p>
            <a:pPr lvl="0">
              <a:lnSpc>
                <a:spcPct val="80000"/>
              </a:lnSpc>
            </a:pPr>
            <a:r>
              <a:rPr sz="800"/>
              <a:t>      （4）限时演讲</a:t>
            </a:r>
            <a:endParaRPr sz="800"/>
          </a:p>
          <a:p>
            <a:pPr lvl="0">
              <a:lnSpc>
                <a:spcPct val="80000"/>
              </a:lnSpc>
            </a:pPr>
            <a:r>
              <a:rPr sz="800"/>
              <a:t>      7、按演讲要求的不同分类</a:t>
            </a:r>
            <a:endParaRPr sz="800"/>
          </a:p>
          <a:p>
            <a:pPr lvl="0">
              <a:lnSpc>
                <a:spcPct val="80000"/>
              </a:lnSpc>
            </a:pPr>
            <a:r>
              <a:rPr sz="800"/>
              <a:t>      （1）使人知的演讲       （2）使人信的演讲</a:t>
            </a:r>
            <a:endParaRPr sz="800"/>
          </a:p>
          <a:p>
            <a:pPr lvl="0">
              <a:lnSpc>
                <a:spcPct val="80000"/>
              </a:lnSpc>
            </a:pPr>
            <a:r>
              <a:rPr sz="800"/>
              <a:t>      （3）使人动的演讲       （4）使人激的演讲</a:t>
            </a:r>
            <a:endParaRPr sz="800"/>
          </a:p>
          <a:p>
            <a:pPr lvl="0">
              <a:lnSpc>
                <a:spcPct val="80000"/>
              </a:lnSpc>
            </a:pPr>
            <a:r>
              <a:rPr sz="800"/>
              <a:t>      （5）使人乐的演讲 </a:t>
            </a:r>
            <a:endParaRPr sz="800"/>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90114" name=""/>
          <p:cNvSpPr/>
          <p:nvPr>
            <p:ph type="sldImg"/>
          </p:nvPr>
        </p:nvSpPr>
        <p:spPr>
          <a:xfrm>
            <a:off x="1143000" y="685800"/>
            <a:ext cx="4572000" cy="3429000"/>
          </a:xfrm>
          <a:prstGeom prst="rect">
            <a:avLst/>
          </a:prstGeom>
          <a:noFill/>
          <a:ln>
            <a:miter lim="800000"/>
          </a:ln>
        </p:spPr>
      </p:sp>
      <p:sp>
        <p:nvSpPr>
          <p:cNvPr id="90115" name=""/>
          <p:cNvSpPr/>
          <p:nvPr>
            <p:ph type="body" idx="1"/>
          </p:nvPr>
        </p:nvSpPr>
        <p:spPr>
          <a:xfrm>
            <a:off x="685800" y="4343400"/>
            <a:ext cx="5486400" cy="4114800"/>
          </a:xfrm>
          <a:prstGeom prst="rect">
            <a:avLst/>
          </a:prstGeom>
          <a:noFill/>
          <a:ln>
            <a:miter lim="800000"/>
          </a:ln>
        </p:spPr>
        <p:txBody>
          <a:bodyPr/>
          <a:lstStyle>
            <a:lvl1pPr marL="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5pPr>
          </a:lstStyle>
          <a:p>
            <a:pPr lvl="0"/>
            <a:r>
              <a:t>演讲，作为一种社会实践活动，作为人类的精神财富，之所以从古至今，绵延不衰，方兴未艾，其重要原因，就是它有着强烈而广泛的社会作用，有着不可估量的社会价值和极其深远的历史意义。正因如此，古往今来，从中到外，演讲无不被人们所重视、所利用，发挥着它独特的、巨大的作用</a:t>
            </a:r>
            <a:endParaRPr b="1" i="1" u="sng">
              <a:effectLst>
                <a:outerShdw blurRad="38100" dist="38100" dir="2700000" algn="tl">
                  <a:schemeClr val="bg2"/>
                </a:outerShdw>
              </a:effectLst>
            </a:endParaRPr>
          </a:p>
          <a:p>
            <a:pPr lvl="0"/>
            <a:r>
              <a:t>卡耐基说过：“一个人的成功，约有15%取决于知识和技术，85%取决于沟通——发表自己意见的能力和激发他人热忱的能力。”富兰克林也曾说过：“一个人的说话能力，是获得社会认同、上司赏识、下属拥戴、同事喜欢、朋友帮助的必要条件。”可见，口才对一个人的生活和事业是何等的重要。 </a:t>
            </a:r>
            <a:br/>
            <a:r>
              <a:rPr sz="1400" b="1">
                <a:solidFill>
                  <a:srgbClr val="1606E8"/>
                </a:solidFill>
                <a:effectLst>
                  <a:outerShdw blurRad="38100" dist="38100" dir="2700000" algn="tl">
                    <a:schemeClr val="bg2"/>
                  </a:outerShdw>
                </a:effectLst>
                <a:ea typeface="隶书" pitchFamily="49" charset="-122"/>
              </a:rPr>
              <a:t>克服当众说话的恐惧，对于我们做任何事都会有极大的潜移默化的功效。战胜当众说话的恐惧，会使我们脱胎换骨，进入更丰富、更圆满的人生。</a:t>
            </a:r>
            <a:endParaRPr sz="1400" b="1">
              <a:solidFill>
                <a:srgbClr val="1606E8"/>
              </a:solidFill>
              <a:effectLst>
                <a:outerShdw blurRad="38100" dist="38100" dir="2700000" algn="tl">
                  <a:schemeClr val="bg2"/>
                </a:outerShdw>
              </a:effectLst>
              <a:ea typeface="隶书" pitchFamily="49" charset="-122"/>
            </a:endParaRPr>
          </a:p>
          <a:p>
            <a:pPr lvl="0"/>
            <a:endParaRPr>
              <a:effectLst>
                <a:outerShdw blurRad="38100" dist="38100" dir="2700000" algn="tl">
                  <a:schemeClr val="bg2"/>
                </a:outerShdw>
              </a:effectLst>
            </a:endParaRPr>
          </a:p>
          <a:p>
            <a:pPr lvl="0"/>
            <a:endParaRPr>
              <a:effectLst>
                <a:outerShdw blurRad="38100" dist="38100" dir="2700000" algn="tl">
                  <a:schemeClr val="bg2"/>
                </a:outerShdw>
              </a:effectLst>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03426" name=""/>
          <p:cNvSpPr/>
          <p:nvPr>
            <p:ph type="sldImg"/>
          </p:nvPr>
        </p:nvSpPr>
        <p:spPr>
          <a:xfrm>
            <a:off x="1143000" y="685800"/>
            <a:ext cx="4572000" cy="3429000"/>
          </a:xfrm>
          <a:prstGeom prst="rect">
            <a:avLst/>
          </a:prstGeom>
          <a:noFill/>
          <a:ln>
            <a:miter lim="800000"/>
          </a:ln>
        </p:spPr>
      </p:sp>
      <p:sp>
        <p:nvSpPr>
          <p:cNvPr id="103427" name=""/>
          <p:cNvSpPr/>
          <p:nvPr>
            <p:ph type="body" idx="1"/>
          </p:nvPr>
        </p:nvSpPr>
        <p:spPr>
          <a:xfrm>
            <a:off x="685800" y="4343400"/>
            <a:ext cx="5486400" cy="4114800"/>
          </a:xfrm>
          <a:prstGeom prst="rect">
            <a:avLst/>
          </a:prstGeom>
          <a:noFill/>
          <a:ln>
            <a:miter lim="800000"/>
          </a:ln>
        </p:spPr>
        <p:txBody>
          <a:bodyPr/>
          <a:lstStyle>
            <a:lvl1pPr marL="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5pPr>
          </a:lstStyle>
          <a:p>
            <a:pPr lvl="0"/>
            <a:r>
              <a:rPr b="1" i="1" u="sng">
                <a:effectLst>
                  <a:outerShdw blurRad="38100" dist="38100" dir="2700000" algn="tl">
                    <a:schemeClr val="bg2"/>
                  </a:outerShdw>
                </a:effectLst>
              </a:rPr>
              <a:t>第二，演讲有培养良好人际关系和高尚情操的作用。</a:t>
            </a:r>
            <a:endParaRPr b="1" i="1" u="sng">
              <a:effectLst>
                <a:outerShdw blurRad="38100" dist="38100" dir="2700000" algn="tl">
                  <a:schemeClr val="bg2"/>
                </a:outerShdw>
              </a:effectLst>
            </a:endParaRPr>
          </a:p>
          <a:p>
            <a:pPr lvl="0"/>
            <a:r>
              <a:t>现代社会是人们交往日益密切的社会，是信息广为交流和传播的文明社会。演讲者不仅在台上需要有悬河之口和文雅的举止，就是在台下，其一言一行也要起到表率作用。他们的言谈应是谦逊、高雅的，他们的举止应是得体、大方的。这样的言行举止，不仅有利于创造祥和的气氛，而且也有利于人们的交往。人们常说：“只有良好的人际关系，才有良好的经济关系。”在现代社会中，无论是个人交际场合，还是团体交际场合，都可以进行演讲，而社交中的演讲可进一步的深入人与人之间，团体与团体之间，国家与国家之间的友谊和亲切关系。</a:t>
            </a:r>
            <a:br/>
            <a:r>
              <a:t>    　演讲者的演讲不仅有制造舆论，启迪人们的思想，传播科学文化知识的作用。作为演讲者必须有良好的情感，这种良好的情感，对于影响听众的情感和形成听众对于现实生活的态度，以及激励和促进人们的行动，都能起到极大的作用。从某种意义来说，演讲中的情感教育作用往往和思想教育作用是同等重要的。演讲者在演讲时，应用正确的道德情感、理智情感和美感来感染和影响听众。具体来说就是要用正确的思想观点去说服人，用美好的感情打动人，用优美的语言、优雅大方的仪表去感染人。从而形成听众的良好情感。诸如爱国主义情感、国际主义情感、集体主义情感、革命英雄主义情感等等。只有这些高尚而美好的情感，才有益于听众，有益于人类，有益于社会。因此，每位演讲者都必须以高度责任心，以自己高尚而美好的情感，来影响和培养听众的良好情感，促进人类社会的文明建设。</a:t>
            </a:r>
            <a:br/>
          </a:p>
          <a:p>
            <a:pPr lvl="0"/>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16738" name=""/>
          <p:cNvSpPr/>
          <p:nvPr>
            <p:ph type="sldImg"/>
          </p:nvPr>
        </p:nvSpPr>
        <p:spPr>
          <a:xfrm>
            <a:off x="1143000" y="685800"/>
            <a:ext cx="4572000" cy="3429000"/>
          </a:xfrm>
          <a:prstGeom prst="rect">
            <a:avLst/>
          </a:prstGeom>
          <a:noFill/>
          <a:ln>
            <a:miter lim="800000"/>
          </a:ln>
        </p:spPr>
      </p:sp>
      <p:sp>
        <p:nvSpPr>
          <p:cNvPr id="116739" name=""/>
          <p:cNvSpPr/>
          <p:nvPr>
            <p:ph type="body" idx="1"/>
          </p:nvPr>
        </p:nvSpPr>
        <p:spPr>
          <a:xfrm>
            <a:off x="685800" y="4343400"/>
            <a:ext cx="5486400" cy="4114800"/>
          </a:xfrm>
          <a:prstGeom prst="rect">
            <a:avLst/>
          </a:prstGeom>
          <a:noFill/>
          <a:ln>
            <a:miter lim="800000"/>
          </a:ln>
        </p:spPr>
        <p:txBody>
          <a:bodyPr/>
          <a:lstStyle>
            <a:lvl1pPr marL="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5pPr>
          </a:lstStyle>
          <a:p>
            <a:pPr lvl="0"/>
            <a:r>
              <a:t>二、对社会的作用 </a:t>
            </a:r>
            <a:br/>
            <a:r>
              <a:t>演讲对自身有许多作用，但对社会的作用更大。下面分两点介绍： </a:t>
            </a:r>
            <a:br/>
            <a:r>
              <a:t>第一，祛邪扶正，形成正确的舆论，促进社会文明发展。人类社会的文明史，就是真善美与假恶丑的斗争史。而演讲历来是这种斗争的主要工具之一。古今中外一切正义的演讲家，都是拿着演讲这个武器，宣传真理，唤醒民众，推动社会进步。我国古代演讲盘庚为了迁都所作的演讲，将旧都比做被砍倒的树木，把新都比做刚生出的新芽，使民众深刻认识到了迁都的意义而欣然接受，实现了迁都的伟大壮举。1775年，美国演讲家帕特里克.亨利在弗吉尼亚州会议上发表了激励人心的抗英演讲，迅速地唤起了千百万　人民坚定地投身斗争中。他的“不自由，毋宁死”的名言，至今仍教育着千万民众为自由而战。可见，正确的演讲可以启迪人心，传播文化，宣传真理，祛邪扶正，把人类社会推向理想境界。 </a:t>
            </a:r>
            <a:b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image" Target="../media/image2.png" /><Relationship Id="rId3" Type="http://schemas.openxmlformats.org/officeDocument/2006/relationships/image" Target="../media/image3.jpeg" /><Relationship Id="rId4"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C4D6133-6512-4EC6-A5D5-2256F57C28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3BC178C-6A18-434D-AE9D-981F0547AB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1EA504A-94B3-4CC8-974D-7E9453C487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7893CEC-6F35-460E-92A1-A89B58D3EB2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9A8EC68-9D9E-41E8-93A5-EEB66568D46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F2E6F3D-F1B8-4D99-B44B-CFB2D988DBE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8AA13DA-8ECA-40E3-8B4B-F856191AEBA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7543A44-8C51-4BD7-9A7D-2E850959DD7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C304EA5-F45A-4FB0-9AB8-6A5B73691B7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9262DEE-2889-499F-8182-1A428BD376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37A08F8-6E21-4CB0-8140-1C8A053472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cSld name="Title Slide">
    <p:bg>
      <p:bgPr>
        <a:blipFill rotWithShape="0">
          <a:blip r:embed="rId3"/>
          <a:stretch>
            <a:fillRect/>
          </a:stretch>
        </a:blipFill>
      </p:bgPr>
    </p:bg>
    <p:spTree>
      <p:nvGrpSpPr>
        <p:cNvPr id="1" name=""/>
        <p:cNvGrpSpPr/>
        <p:nvPr/>
      </p:nvGrpSpPr>
      <p:grpSpPr/>
      <p:sp>
        <p:nvSpPr>
          <p:cNvPr id="57346" name=""/>
          <p:cNvSpPr/>
          <p:nvPr/>
        </p:nvSpPr>
        <p:spPr bwMode="gray">
          <a:xfrm>
            <a:off x="-9525" y="1447800"/>
            <a:ext cx="9164638" cy="3832225"/>
          </a:xfrm>
          <a:custGeom>
            <a:rect l="l" t="t" r="r" b="b"/>
            <a:pathLst>
              <a:path w="5773" h="2414">
                <a:moveTo>
                  <a:pt x="12" y="124"/>
                </a:moveTo>
                <a:cubicBezTo>
                  <a:pt x="150" y="76"/>
                  <a:pt x="581" y="0"/>
                  <a:pt x="1381" y="12"/>
                </a:cubicBezTo>
                <a:cubicBezTo>
                  <a:pt x="2181" y="23"/>
                  <a:pt x="3370" y="437"/>
                  <a:pt x="4064" y="581"/>
                </a:cubicBezTo>
                <a:cubicBezTo>
                  <a:pt x="4758" y="725"/>
                  <a:pt x="5635" y="219"/>
                  <a:pt x="5773" y="118"/>
                </a:cubicBezTo>
                <a:lnTo>
                  <a:pt x="5766" y="2151"/>
                </a:lnTo>
                <a:cubicBezTo>
                  <a:pt x="4994" y="2407"/>
                  <a:pt x="4326" y="2311"/>
                  <a:pt x="3966" y="2263"/>
                </a:cubicBezTo>
                <a:cubicBezTo>
                  <a:pt x="3606" y="2215"/>
                  <a:pt x="2715" y="1873"/>
                  <a:pt x="1963" y="1897"/>
                </a:cubicBezTo>
                <a:cubicBezTo>
                  <a:pt x="1305" y="1893"/>
                  <a:pt x="0" y="2402"/>
                  <a:pt x="6" y="2407"/>
                </a:cubicBezTo>
                <a:cubicBezTo>
                  <a:pt x="12" y="2414"/>
                  <a:pt x="12" y="568"/>
                  <a:pt x="12" y="124"/>
                </a:cubicBezTo>
                <a:close/>
              </a:path>
            </a:pathLst>
          </a:custGeom>
          <a:solidFill>
            <a:schemeClr val="accent1">
              <a:alpha val="41000"/>
            </a:schemeClr>
          </a:solidFill>
          <a:ln>
            <a:noFill/>
            <a:miter lim="800000"/>
          </a:ln>
        </p:spPr>
        <p:txBody>
          <a:bodyPr/>
          <a:lstStyle>
            <a:defPPr algn="ctr"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57347" name=""/>
          <p:cNvSpPr/>
          <p:nvPr/>
        </p:nvSpPr>
        <p:spPr bwMode="gray">
          <a:xfrm>
            <a:off x="-9525" y="1730375"/>
            <a:ext cx="9150350" cy="3265488"/>
          </a:xfrm>
          <a:custGeom>
            <a:rect l="l" t="t" r="r" b="b"/>
            <a:pathLst>
              <a:path w="5764" h="2057">
                <a:moveTo>
                  <a:pt x="6" y="272"/>
                </a:moveTo>
                <a:cubicBezTo>
                  <a:pt x="144" y="233"/>
                  <a:pt x="656" y="0"/>
                  <a:pt x="1453" y="10"/>
                </a:cubicBezTo>
                <a:cubicBezTo>
                  <a:pt x="2250" y="20"/>
                  <a:pt x="3475" y="403"/>
                  <a:pt x="4182" y="482"/>
                </a:cubicBezTo>
                <a:cubicBezTo>
                  <a:pt x="4890" y="561"/>
                  <a:pt x="5626" y="237"/>
                  <a:pt x="5764" y="154"/>
                </a:cubicBezTo>
                <a:lnTo>
                  <a:pt x="5764" y="1806"/>
                </a:lnTo>
                <a:cubicBezTo>
                  <a:pt x="4919" y="2052"/>
                  <a:pt x="4485" y="2057"/>
                  <a:pt x="4005" y="1994"/>
                </a:cubicBezTo>
                <a:cubicBezTo>
                  <a:pt x="3526" y="1929"/>
                  <a:pt x="2640" y="1502"/>
                  <a:pt x="1891" y="1522"/>
                </a:cubicBezTo>
                <a:cubicBezTo>
                  <a:pt x="1234" y="1519"/>
                  <a:pt x="0" y="1962"/>
                  <a:pt x="6" y="1967"/>
                </a:cubicBezTo>
                <a:cubicBezTo>
                  <a:pt x="12" y="1972"/>
                  <a:pt x="6" y="641"/>
                  <a:pt x="6" y="272"/>
                </a:cubicBezTo>
                <a:close/>
              </a:path>
            </a:pathLst>
          </a:custGeom>
          <a:solidFill>
            <a:schemeClr val="accent1"/>
          </a:solidFill>
          <a:ln>
            <a:noFill/>
            <a:miter lim="800000"/>
          </a:ln>
        </p:spPr>
        <p:txBody>
          <a:bodyPr/>
          <a:lstStyle>
            <a:defPPr algn="ctr"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grpSp>
        <p:nvGrpSpPr>
          <p:cNvPr id="57348" name=""/>
          <p:cNvGrpSpPr/>
          <p:nvPr/>
        </p:nvGrpSpPr>
        <p:grpSpPr>
          <a:xfrm>
            <a:off x="7086600" y="1947862"/>
            <a:ext cx="533400" cy="533400"/>
            <a:chOff x="4752" y="1200"/>
            <a:chExt cx="288" cy="288"/>
          </a:xfrm>
        </p:grpSpPr>
        <p:sp>
          <p:nvSpPr>
            <p:cNvPr id="57349" name=""/>
            <p:cNvSpPr/>
            <p:nvPr/>
          </p:nvSpPr>
          <p:spPr bwMode="gray">
            <a:xfrm>
              <a:off x="4752" y="1200"/>
              <a:ext cx="288" cy="288"/>
            </a:xfrm>
            <a:prstGeom prst="ellipse">
              <a:avLst/>
            </a:prstGeom>
            <a:gradFill rotWithShape="1">
              <a:gsLst>
                <a:gs pos="0">
                  <a:schemeClr val="tx2">
                    <a:gamma/>
                    <a:tint val="25490"/>
                    <a:invGamma/>
                  </a:schemeClr>
                </a:gs>
                <a:gs pos="100000">
                  <a:schemeClr val="tx2">
                    <a:alpha val="31000"/>
                  </a:schemeClr>
                </a:gs>
              </a:gsLst>
              <a:path path="shape">
                <a:fillToRect l="50000" t="50000" r="50000" b="50000"/>
              </a:path>
            </a:gradFill>
            <a:ln>
              <a:noFill/>
              <a:miter lim="800000"/>
            </a:ln>
          </p:spPr>
          <p:txBody>
            <a:bodyPr/>
            <a:lstStyle>
              <a:defPPr algn="ctr"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57350" name=""/>
            <p:cNvSpPr/>
            <p:nvPr/>
          </p:nvSpPr>
          <p:spPr bwMode="gray">
            <a:xfrm>
              <a:off x="4752" y="1200"/>
              <a:ext cx="192" cy="192"/>
            </a:xfrm>
            <a:prstGeom prst="ellipse">
              <a:avLst/>
            </a:prstGeom>
            <a:gradFill rotWithShape="1">
              <a:gsLst>
                <a:gs pos="0">
                  <a:schemeClr val="bg1"/>
                </a:gs>
                <a:gs pos="100000">
                  <a:schemeClr val="bg1">
                    <a:alpha val="0"/>
                    <a:gamma/>
                    <a:tint val="34902"/>
                    <a:invGamma/>
                  </a:schemeClr>
                </a:gs>
              </a:gsLst>
              <a:path path="shape">
                <a:fillToRect l="50000" t="50000" r="50000" b="50000"/>
              </a:path>
            </a:gradFill>
            <a:ln>
              <a:noFill/>
              <a:miter lim="800000"/>
            </a:ln>
          </p:spPr>
          <p:txBody>
            <a:bodyPr/>
            <a:lstStyle>
              <a:defPPr algn="ctr"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grpSp>
      <p:grpSp>
        <p:nvGrpSpPr>
          <p:cNvPr id="57351" name=""/>
          <p:cNvGrpSpPr/>
          <p:nvPr/>
        </p:nvGrpSpPr>
        <p:grpSpPr>
          <a:xfrm>
            <a:off x="7620000" y="1371600"/>
            <a:ext cx="914400" cy="914400"/>
            <a:chOff x="4992" y="816"/>
            <a:chExt cx="576" cy="576"/>
          </a:xfrm>
        </p:grpSpPr>
        <p:sp>
          <p:nvSpPr>
            <p:cNvPr id="57352" name=""/>
            <p:cNvSpPr/>
            <p:nvPr/>
          </p:nvSpPr>
          <p:spPr bwMode="gray">
            <a:xfrm>
              <a:off x="4992" y="816"/>
              <a:ext cx="576" cy="576"/>
            </a:xfrm>
            <a:prstGeom prst="ellipse">
              <a:avLst/>
            </a:prstGeom>
            <a:solidFill>
              <a:schemeClr val="accent1">
                <a:alpha val="53000"/>
              </a:schemeClr>
            </a:solidFill>
            <a:ln>
              <a:noFill/>
              <a:miter lim="800000"/>
            </a:ln>
          </p:spPr>
          <p:txBody>
            <a:bodyPr/>
            <a:lstStyle>
              <a:defPPr algn="ctr"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57353" name=""/>
            <p:cNvSpPr/>
            <p:nvPr/>
          </p:nvSpPr>
          <p:spPr bwMode="gray">
            <a:xfrm>
              <a:off x="4992" y="912"/>
              <a:ext cx="480" cy="384"/>
            </a:xfrm>
            <a:prstGeom prst="ellipse">
              <a:avLst/>
            </a:prstGeom>
            <a:gradFill rotWithShape="1">
              <a:gsLst>
                <a:gs pos="0">
                  <a:schemeClr val="bg1"/>
                </a:gs>
                <a:gs pos="100000">
                  <a:schemeClr val="bg1">
                    <a:alpha val="0"/>
                    <a:gamma/>
                    <a:tint val="34902"/>
                    <a:invGamma/>
                  </a:schemeClr>
                </a:gs>
              </a:gsLst>
              <a:path path="shape">
                <a:fillToRect l="50000" t="50000" r="50000" b="50000"/>
              </a:path>
            </a:gradFill>
            <a:ln>
              <a:noFill/>
              <a:miter lim="800000"/>
            </a:ln>
          </p:spPr>
          <p:txBody>
            <a:bodyPr/>
            <a:lstStyle>
              <a:defPPr algn="ctr"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grpSp>
      <p:grpSp>
        <p:nvGrpSpPr>
          <p:cNvPr id="57354" name=""/>
          <p:cNvGrpSpPr/>
          <p:nvPr/>
        </p:nvGrpSpPr>
        <p:grpSpPr>
          <a:xfrm>
            <a:off x="304800" y="3429000"/>
            <a:ext cx="1295400" cy="1371600"/>
            <a:chOff x="4992" y="816"/>
            <a:chExt cx="576" cy="576"/>
          </a:xfrm>
        </p:grpSpPr>
        <p:sp>
          <p:nvSpPr>
            <p:cNvPr id="57355" name=""/>
            <p:cNvSpPr/>
            <p:nvPr/>
          </p:nvSpPr>
          <p:spPr bwMode="gray">
            <a:xfrm>
              <a:off x="4992" y="816"/>
              <a:ext cx="576" cy="576"/>
            </a:xfrm>
            <a:prstGeom prst="ellipse">
              <a:avLst/>
            </a:prstGeom>
            <a:solidFill>
              <a:schemeClr val="tx2">
                <a:alpha val="53000"/>
              </a:schemeClr>
            </a:solidFill>
            <a:ln>
              <a:noFill/>
              <a:miter lim="800000"/>
            </a:ln>
          </p:spPr>
          <p:txBody>
            <a:bodyPr/>
            <a:lstStyle>
              <a:defPPr algn="ctr"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57356" name=""/>
            <p:cNvSpPr/>
            <p:nvPr/>
          </p:nvSpPr>
          <p:spPr bwMode="gray">
            <a:xfrm>
              <a:off x="4992" y="912"/>
              <a:ext cx="480" cy="384"/>
            </a:xfrm>
            <a:prstGeom prst="ellipse">
              <a:avLst/>
            </a:prstGeom>
            <a:gradFill rotWithShape="1">
              <a:gsLst>
                <a:gs pos="0">
                  <a:schemeClr val="bg1"/>
                </a:gs>
                <a:gs pos="100000">
                  <a:schemeClr val="bg1">
                    <a:alpha val="0"/>
                    <a:gamma/>
                    <a:tint val="34902"/>
                    <a:invGamma/>
                  </a:schemeClr>
                </a:gs>
              </a:gsLst>
              <a:path path="shape">
                <a:fillToRect l="50000" t="50000" r="50000" b="50000"/>
              </a:path>
            </a:gradFill>
            <a:ln>
              <a:noFill/>
              <a:miter lim="800000"/>
            </a:ln>
          </p:spPr>
          <p:txBody>
            <a:bodyPr/>
            <a:lstStyle>
              <a:defPPr algn="ctr"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grpSp>
      <p:sp>
        <p:nvSpPr>
          <p:cNvPr id="57357" name=""/>
          <p:cNvSpPr/>
          <p:nvPr>
            <p:ph type="ctrTitle"/>
          </p:nvPr>
        </p:nvSpPr>
        <p:spPr bwMode="white">
          <a:xfrm>
            <a:off x="1187450" y="3357562"/>
            <a:ext cx="7086600" cy="1012825"/>
          </a:xfrm>
          <a:prstGeom prst="rect">
            <a:avLst/>
          </a:prstGeom>
          <a:noFill/>
          <a:ln>
            <a:noFill/>
            <a:miter lim="800000"/>
          </a:ln>
          <a:effectLst>
            <a:outerShdw dist="35921" dir="2700000" algn="ctr">
              <a:schemeClr val="tx1">
                <a:alpha val="50000"/>
              </a:schemeClr>
            </a:outerShdw>
          </a:effectLst>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5400" b="1" i="0" u="none" baseline="0">
                <a:solidFill>
                  <a:srgbClr val="6600CC"/>
                </a:solidFill>
                <a:latin typeface="楷体_GB2312" pitchFamily="49" charset="-122"/>
                <a:ea typeface="楷体_GB2312" pitchFamily="49" charset="-122"/>
              </a:defRPr>
            </a:lvl1pPr>
          </a:lstStyle>
          <a:p>
            <a:pPr lvl="0"/>
            <a:r>
              <a:t>单击此处编辑母版标题样式</a:t>
            </a:r>
          </a:p>
        </p:txBody>
      </p:sp>
      <p:sp>
        <p:nvSpPr>
          <p:cNvPr id="57358" name=""/>
          <p:cNvSpPr/>
          <p:nvPr>
            <p:ph type="subTitle" idx="1"/>
          </p:nvPr>
        </p:nvSpPr>
        <p:spPr bwMode="white">
          <a:xfrm>
            <a:off x="1331912" y="2060575"/>
            <a:ext cx="6705600" cy="381000"/>
          </a:xfrm>
          <a:prstGeom prst="rect">
            <a:avLst/>
          </a:prstGeom>
          <a:noFill/>
          <a:ln>
            <a:noFill/>
            <a:miter lim="800000"/>
          </a:ln>
          <a:effectLst>
            <a:outerShdw dist="35921" dir="2700000" algn="ctr">
              <a:schemeClr val="bg2"/>
            </a:outerShdw>
          </a:effectLst>
        </p:spPr>
        <p:txBody>
          <a:bodyPr/>
          <a:lstStyle>
            <a:lvl1pPr marL="0" indent="0" algn="ctr" defTabSz="914400" rtl="0" eaLnBrk="1" fontAlgn="base" hangingPunct="1">
              <a:lnSpc>
                <a:spcPct val="100000"/>
              </a:lnSpc>
              <a:spcBef>
                <a:spcPct val="20000"/>
              </a:spcBef>
              <a:spcAft>
                <a:spcPct val="0"/>
              </a:spcAft>
              <a:buClr>
                <a:srgbClr val="6600CC"/>
              </a:buClr>
              <a:buSzTx/>
              <a:buFont typeface="Wingdings" pitchFamily="2" charset="2"/>
              <a:buNone/>
              <a:defRPr kumimoji="0" lang="zh-CN" altLang="en-US" sz="4000" b="1" i="0" u="none" baseline="0">
                <a:solidFill>
                  <a:schemeClr val="tx1"/>
                </a:solidFill>
                <a:latin typeface="Arial" pitchFamily="34" charset="0"/>
                <a:ea typeface="楷体_GB2312" pitchFamily="49" charset="-122"/>
              </a:defRPr>
            </a:lvl1pPr>
            <a:lvl2pPr marL="457200" indent="0" algn="ctr" defTabSz="914400" rtl="0" eaLnBrk="1" fontAlgn="base" hangingPunct="1">
              <a:lnSpc>
                <a:spcPct val="100000"/>
              </a:lnSpc>
              <a:spcBef>
                <a:spcPct val="20000"/>
              </a:spcBef>
              <a:spcAft>
                <a:spcPct val="0"/>
              </a:spcAft>
              <a:buClr>
                <a:srgbClr val="6600CC"/>
              </a:buClr>
              <a:buSzTx/>
              <a:buFont typeface="Wingdings" pitchFamily="2" charset="2"/>
              <a:buNone/>
              <a:defRPr kumimoji="0" lang="zh-CN" altLang="en-US" sz="2400" b="1" i="0" u="none" baseline="0">
                <a:solidFill>
                  <a:schemeClr val="tx1"/>
                </a:solidFill>
                <a:latin typeface="Arial" pitchFamily="34" charset="0"/>
                <a:ea typeface="楷体_GB2312" pitchFamily="49" charset="-122"/>
              </a:defRPr>
            </a:lvl2pPr>
            <a:lvl3pPr marL="914400" indent="0" algn="ctr" defTabSz="914400" rtl="0" eaLnBrk="1" fontAlgn="base" hangingPunct="1">
              <a:lnSpc>
                <a:spcPct val="100000"/>
              </a:lnSpc>
              <a:spcBef>
                <a:spcPct val="20000"/>
              </a:spcBef>
              <a:spcAft>
                <a:spcPct val="0"/>
              </a:spcAft>
              <a:buClr>
                <a:srgbClr val="6600CC"/>
              </a:buClr>
              <a:buSzTx/>
              <a:buFontTx/>
              <a:buNone/>
              <a:defRPr kumimoji="0" lang="zh-CN" altLang="en-US" sz="2200" b="1" i="0" u="none" baseline="0">
                <a:solidFill>
                  <a:schemeClr val="tx1"/>
                </a:solidFill>
                <a:latin typeface="Arial" pitchFamily="34" charset="0"/>
                <a:ea typeface="楷体_GB2312" pitchFamily="49" charset="-122"/>
              </a:defRPr>
            </a:lvl3pPr>
            <a:lvl4pPr marL="1371600" indent="0" algn="ctr" defTabSz="914400" rtl="0" eaLnBrk="1" fontAlgn="base" hangingPunct="1">
              <a:lnSpc>
                <a:spcPct val="100000"/>
              </a:lnSpc>
              <a:spcBef>
                <a:spcPct val="20000"/>
              </a:spcBef>
              <a:spcAft>
                <a:spcPct val="0"/>
              </a:spcAft>
              <a:buClr>
                <a:srgbClr val="6600CC"/>
              </a:buClr>
              <a:buSzTx/>
              <a:buFontTx/>
              <a:buNone/>
              <a:defRPr kumimoji="0" lang="zh-CN" altLang="en-US" sz="2000" b="1" i="0" u="none" baseline="0">
                <a:solidFill>
                  <a:schemeClr val="tx1"/>
                </a:solidFill>
                <a:latin typeface="Arial" pitchFamily="34" charset="0"/>
                <a:ea typeface="楷体_GB2312" pitchFamily="49" charset="-122"/>
              </a:defRPr>
            </a:lvl4pPr>
            <a:lvl5pPr marL="1828800" indent="0" algn="ctr" defTabSz="914400" rtl="0" eaLnBrk="1" fontAlgn="base" hangingPunct="1">
              <a:lnSpc>
                <a:spcPct val="100000"/>
              </a:lnSpc>
              <a:spcBef>
                <a:spcPct val="20000"/>
              </a:spcBef>
              <a:spcAft>
                <a:spcPct val="0"/>
              </a:spcAft>
              <a:buClr>
                <a:srgbClr val="6600CC"/>
              </a:buClr>
              <a:buSzTx/>
              <a:buFontTx/>
              <a:buNone/>
              <a:defRPr kumimoji="0" lang="zh-CN" altLang="en-US" sz="2000" b="1" i="0" u="none" baseline="0">
                <a:solidFill>
                  <a:schemeClr val="tx1"/>
                </a:solidFill>
                <a:latin typeface="Arial" pitchFamily="34" charset="0"/>
                <a:ea typeface="楷体_GB2312" pitchFamily="49" charset="-122"/>
              </a:defRPr>
            </a:lvl5pPr>
          </a:lstStyle>
          <a:p>
            <a:pPr lvl="0"/>
            <a:r>
              <a:t>单击此处编辑母版副标题样式</a:t>
            </a:r>
          </a:p>
        </p:txBody>
      </p:sp>
      <p:pic>
        <p:nvPicPr>
          <p:cNvPr id="57359" name=""/>
          <p:cNvPicPr/>
          <p:nvPr/>
        </p:nvPicPr>
        <p:blipFill>
          <a:blip r:embed="rId1">
            <a:clrChange>
              <a:clrFrom>
                <a:srgbClr val="FFFFFF"/>
              </a:clrFrom>
              <a:clrTo>
                <a:srgbClr val="FFFFFF">
                  <a:alpha val="0"/>
                </a:srgbClr>
              </a:clrTo>
            </a:clrChange>
          </a:blip>
          <a:stretch>
            <a:fillRect/>
          </a:stretch>
        </p:blipFill>
        <p:spPr>
          <a:xfrm>
            <a:off x="7380288" y="5829300"/>
            <a:ext cx="1752600" cy="1028700"/>
          </a:xfrm>
          <a:prstGeom prst="rect">
            <a:avLst/>
          </a:prstGeom>
          <a:noFill/>
          <a:ln>
            <a:miter lim="800000"/>
          </a:ln>
        </p:spPr>
      </p:pic>
      <p:pic>
        <p:nvPicPr>
          <p:cNvPr id="57360" name=""/>
          <p:cNvPicPr/>
          <p:nvPr/>
        </p:nvPicPr>
        <p:blipFill>
          <a:blip r:embed="rId2">
            <a:lum bright="36000"/>
          </a:blip>
          <a:stretch>
            <a:fillRect/>
          </a:stretch>
        </p:blipFill>
        <p:spPr>
          <a:xfrm>
            <a:off x="142875" y="120650"/>
            <a:ext cx="3492500" cy="1292225"/>
          </a:xfrm>
          <a:prstGeom prst="rect">
            <a:avLst/>
          </a:prstGeom>
          <a:noFill/>
          <a:ln>
            <a:miter lim="800000"/>
          </a:ln>
        </p:spPr>
      </p:pic>
      <p:sp>
        <p:nvSpPr>
          <p:cNvPr id="57361" name=""/>
          <p:cNvSpPr/>
          <p:nvPr/>
        </p:nvSpPr>
        <p:spPr>
          <a:xfrm>
            <a:off x="3492500" y="6477000"/>
            <a:ext cx="2232025" cy="336550"/>
          </a:xfrm>
          <a:prstGeom prst="rect">
            <a:avLst/>
          </a:prstGeom>
          <a:noFill/>
          <a:ln>
            <a:noFill/>
            <a:miter lim="800000"/>
          </a:ln>
          <a:effectLst/>
        </p:spPr>
        <p:txBody>
          <a:bodyPr anchor="b" anchorCtr="0">
            <a:spAutoFit/>
          </a:bodyPr>
          <a:lstStyle>
            <a:defPPr algn="ctr"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lgn="ctr">
              <a:spcBef>
                <a:spcPct val="50000"/>
              </a:spcBef>
            </a:pPr>
            <a:r>
              <a:rPr sz="1600" b="1"/>
              <a:t>Version 2.0</a:t>
            </a:r>
            <a:endParaRPr sz="1600" b="1"/>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pPr lvl="0"/>
            <a:r>
              <a:t>Click to edit Master title style</a:t>
            </a:r>
            <a:endParaRPr lang="en-US"/>
          </a:p>
        </p:txBody>
      </p:sp>
      <p:sp>
        <p:nvSpPr>
          <p:cNvPr id="3" name="Content Placeholder 2"/>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Footer Placeholder 3"/>
          <p:cNvSpPr>
            <a:spLocks noGrp="1"/>
          </p:cNvSpPr>
          <p:nvPr>
            <p:ph type="ftr" sz="quarter" idx="2"/>
          </p:nvPr>
        </p:nvSpPr>
        <p:spPr/>
        <p:txBody>
          <a:bodyPr/>
          <a:lstStyle/>
          <a:p>
            <a:pPr lvl="0" algn="ctr"/>
            <a:r>
              <a:rPr sz="1400"/>
              <a:t>Page </a:t>
            </a:r>
            <a:fld id="{E0054605-82DA-4D2F-8371-516507A109C0}" type="slidenum">
              <a:rPr sz="1400"/>
              <a:t>*</a:t>
            </a:fld>
            <a:r>
              <a:rPr sz="1400"/>
              <a:t>/13</a:t>
            </a:r>
            <a:endParaRPr sz="1400"/>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Footer Placeholder 1"/>
          <p:cNvSpPr>
            <a:spLocks noGrp="1"/>
          </p:cNvSpPr>
          <p:nvPr>
            <p:ph type="ftr" sz="quarter"/>
          </p:nvPr>
        </p:nvSpPr>
        <p:spPr/>
        <p:txBody>
          <a:bodyPr/>
          <a:lstStyle/>
          <a:p>
            <a:pPr lvl="0" algn="ctr"/>
            <a:r>
              <a:rPr sz="1400"/>
              <a:t>Page </a:t>
            </a:r>
            <a:fld id="{995E9D71-5B77-46F3-B0B6-46F6CD2D5C3D}" type="slidenum">
              <a:rPr sz="1400"/>
              <a:t>*</a:t>
            </a:fld>
            <a:r>
              <a:rPr sz="1400"/>
              <a:t>/13</a:t>
            </a:r>
            <a:endParaRPr sz="1400"/>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pPr lvl="0"/>
            <a:r>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Footer Placeholder 4"/>
          <p:cNvSpPr>
            <a:spLocks noGrp="1"/>
          </p:cNvSpPr>
          <p:nvPr>
            <p:ph type="ftr" sz="quarter" idx="3"/>
          </p:nvPr>
        </p:nvSpPr>
        <p:spPr/>
        <p:txBody>
          <a:bodyPr/>
          <a:lstStyle/>
          <a:p>
            <a:pPr lvl="0" algn="ctr"/>
            <a:r>
              <a:rPr sz="1400"/>
              <a:t>Page </a:t>
            </a:r>
            <a:fld id="{046725B0-7D9D-42BB-9BA6-23DA46E36E64}" type="slidenum">
              <a:rPr sz="1400"/>
              <a:t>*</a:t>
            </a:fld>
            <a:r>
              <a:rPr sz="1400"/>
              <a:t>/13</a:t>
            </a:r>
            <a:endParaRPr sz="1400"/>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Footer Placeholder 1"/>
          <p:cNvSpPr>
            <a:spLocks noGrp="1"/>
          </p:cNvSpPr>
          <p:nvPr>
            <p:ph type="ftr" sz="quarter"/>
          </p:nvPr>
        </p:nvSpPr>
        <p:spPr/>
        <p:txBody>
          <a:bodyPr/>
          <a:lstStyle/>
          <a:p>
            <a:pPr lvl="0" algn="ctr"/>
            <a:r>
              <a:rPr sz="1400"/>
              <a:t>Page </a:t>
            </a:r>
            <a:fld id="{24A41991-C94F-4B19-A93F-30177AE2CAE2}" type="slidenum">
              <a:rPr sz="1400"/>
              <a:t>*</a:t>
            </a:fld>
            <a:r>
              <a:rPr sz="1400"/>
              <a:t>/13</a:t>
            </a:r>
            <a:endParaRPr sz="1400"/>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Footer Placeholder 1"/>
          <p:cNvSpPr>
            <a:spLocks noGrp="1"/>
          </p:cNvSpPr>
          <p:nvPr>
            <p:ph type="ftr" sz="quarter"/>
          </p:nvPr>
        </p:nvSpPr>
        <p:spPr/>
        <p:txBody>
          <a:bodyPr/>
          <a:lstStyle/>
          <a:p>
            <a:pPr lvl="0" algn="ctr"/>
            <a:r>
              <a:rPr sz="1400"/>
              <a:t>Page </a:t>
            </a:r>
            <a:fld id="{6F7FDCC3-5C0B-490A-AD2A-548067F6A934}" type="slidenum">
              <a:rPr sz="1400"/>
              <a:t>*</a:t>
            </a:fld>
            <a:r>
              <a:rPr sz="1400"/>
              <a:t>/13</a:t>
            </a:r>
            <a:endParaRPr sz="1400"/>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image" Target="../media/image7.png" /><Relationship Id="rId11" Type="http://schemas.openxmlformats.org/officeDocument/2006/relationships/image" Target="../media/image2.png"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image" Target="../media/image4.png" /><Relationship Id="rId8" Type="http://schemas.openxmlformats.org/officeDocument/2006/relationships/image" Target="../media/image5.png" /><Relationship Id="rId9" Type="http://schemas.openxmlformats.org/officeDocument/2006/relationships/image" Target="../media/image6.png"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p:bgPr>
    </p:bg>
    <p:spTree>
      <p:nvGrpSpPr>
        <p:cNvPr id="1" name=""/>
        <p:cNvGrpSpPr/>
        <p:nvPr/>
      </p:nvGrpSpPr>
      <p:grpSpPr/>
      <p:pic>
        <p:nvPicPr>
          <p:cNvPr id="56322" name=""/>
          <p:cNvPicPr/>
          <p:nvPr/>
        </p:nvPicPr>
        <p:blipFill>
          <a:blip r:embed="rId7"/>
          <a:stretch>
            <a:fillRect/>
          </a:stretch>
        </p:blipFill>
        <p:spPr>
          <a:xfrm>
            <a:off x="6877050" y="5527675"/>
            <a:ext cx="2262188" cy="1352550"/>
          </a:xfrm>
          <a:prstGeom prst="rect">
            <a:avLst/>
          </a:prstGeom>
          <a:noFill/>
          <a:ln>
            <a:miter lim="800000"/>
          </a:ln>
        </p:spPr>
      </p:pic>
      <p:pic>
        <p:nvPicPr>
          <p:cNvPr id="56323" name=""/>
          <p:cNvPicPr/>
          <p:nvPr/>
        </p:nvPicPr>
        <p:blipFill>
          <a:blip r:embed="rId8"/>
          <a:stretch>
            <a:fillRect/>
          </a:stretch>
        </p:blipFill>
        <p:spPr>
          <a:xfrm>
            <a:off x="-180975" y="404812"/>
            <a:ext cx="9648825" cy="1214438"/>
          </a:xfrm>
          <a:prstGeom prst="rect">
            <a:avLst/>
          </a:prstGeom>
          <a:noFill/>
          <a:ln>
            <a:miter lim="800000"/>
          </a:ln>
        </p:spPr>
      </p:pic>
      <p:sp>
        <p:nvSpPr>
          <p:cNvPr id="56324" name=""/>
          <p:cNvSpPr/>
          <p:nvPr/>
        </p:nvSpPr>
        <p:spPr bwMode="gray">
          <a:xfrm>
            <a:off x="-20638" y="333375"/>
            <a:ext cx="9161462" cy="788988"/>
          </a:xfrm>
          <a:custGeom>
            <a:rect l="l" t="t" r="r" b="b"/>
            <a:pathLst>
              <a:path w="5771" h="634">
                <a:moveTo>
                  <a:pt x="20" y="109"/>
                </a:moveTo>
                <a:cubicBezTo>
                  <a:pt x="26" y="109"/>
                  <a:pt x="645" y="0"/>
                  <a:pt x="1442" y="3"/>
                </a:cubicBezTo>
                <a:cubicBezTo>
                  <a:pt x="2239" y="6"/>
                  <a:pt x="3443" y="123"/>
                  <a:pt x="4150" y="148"/>
                </a:cubicBezTo>
                <a:cubicBezTo>
                  <a:pt x="4858" y="173"/>
                  <a:pt x="5633" y="63"/>
                  <a:pt x="5771" y="37"/>
                </a:cubicBezTo>
                <a:lnTo>
                  <a:pt x="5771" y="557"/>
                </a:lnTo>
                <a:cubicBezTo>
                  <a:pt x="4926" y="634"/>
                  <a:pt x="4422" y="612"/>
                  <a:pt x="3942" y="592"/>
                </a:cubicBezTo>
                <a:cubicBezTo>
                  <a:pt x="3463" y="572"/>
                  <a:pt x="2588" y="450"/>
                  <a:pt x="1839" y="456"/>
                </a:cubicBezTo>
                <a:cubicBezTo>
                  <a:pt x="1182" y="455"/>
                  <a:pt x="0" y="618"/>
                  <a:pt x="6" y="620"/>
                </a:cubicBezTo>
                <a:cubicBezTo>
                  <a:pt x="12" y="621"/>
                  <a:pt x="14" y="109"/>
                  <a:pt x="20" y="109"/>
                </a:cubicBezTo>
                <a:close/>
              </a:path>
            </a:pathLst>
          </a:custGeom>
          <a:gradFill rotWithShape="1">
            <a:gsLst>
              <a:gs pos="0">
                <a:schemeClr val="bg1">
                  <a:alpha val="35001"/>
                </a:schemeClr>
              </a:gs>
              <a:gs pos="100000">
                <a:srgbClr val="6699FF">
                  <a:alpha val="70000"/>
                </a:srgbClr>
              </a:gs>
            </a:gsLst>
            <a:lin ang="2700000" scaled="1"/>
          </a:gradFill>
          <a:ln>
            <a:noFill/>
            <a:miter lim="800000"/>
          </a:ln>
        </p:spPr>
        <p:txBody>
          <a:bodyPr/>
          <a:lstStyle>
            <a:defPPr algn="ctr"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56325" name=""/>
          <p:cNvSpPr/>
          <p:nvPr>
            <p:ph type="ftr" sz="quarter" idx="3"/>
          </p:nvPr>
        </p:nvSpPr>
        <p:spPr>
          <a:xfrm>
            <a:off x="3124200" y="6400800"/>
            <a:ext cx="2895600" cy="320675"/>
          </a:xfrm>
          <a:prstGeom prst="rect">
            <a:avLst/>
          </a:prstGeom>
          <a:noFill/>
          <a:ln>
            <a:noFill/>
            <a:miter lim="800000"/>
          </a:ln>
        </p:spPr>
        <p:txBody>
          <a:bodyPr/>
          <a:lstStyle>
            <a:defPPr algn="ctr"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Pr lvl="0" algn="ctr"/>
            <a:r>
              <a:rPr sz="1400"/>
              <a:t>Page </a:t>
            </a:r>
            <a:fld id="{B27462D4-C410-488B-9BC2-10B847F80BCF}" type="slidenum">
              <a:rPr sz="1400"/>
              <a:t>*</a:t>
            </a:fld>
            <a:r>
              <a:rPr sz="1400"/>
              <a:t>/13</a:t>
            </a:r>
            <a:endParaRPr sz="1400"/>
          </a:p>
        </p:txBody>
      </p:sp>
      <p:pic>
        <p:nvPicPr>
          <p:cNvPr id="56326" name=""/>
          <p:cNvPicPr/>
          <p:nvPr/>
        </p:nvPicPr>
        <p:blipFill>
          <a:blip r:embed="rId9"/>
          <a:stretch>
            <a:fillRect/>
          </a:stretch>
        </p:blipFill>
        <p:spPr>
          <a:xfrm>
            <a:off x="8283575" y="0"/>
            <a:ext cx="860425" cy="908050"/>
          </a:xfrm>
          <a:prstGeom prst="rect">
            <a:avLst/>
          </a:prstGeom>
          <a:noFill/>
          <a:ln>
            <a:miter lim="800000"/>
          </a:ln>
        </p:spPr>
      </p:pic>
      <p:pic>
        <p:nvPicPr>
          <p:cNvPr id="56327" name=""/>
          <p:cNvPicPr/>
          <p:nvPr/>
        </p:nvPicPr>
        <p:blipFill>
          <a:blip r:embed="rId10"/>
          <a:stretch>
            <a:fillRect/>
          </a:stretch>
        </p:blipFill>
        <p:spPr>
          <a:xfrm>
            <a:off x="15875" y="765175"/>
            <a:ext cx="6643688" cy="2940050"/>
          </a:xfrm>
          <a:prstGeom prst="rect">
            <a:avLst/>
          </a:prstGeom>
          <a:noFill/>
          <a:ln>
            <a:miter lim="800000"/>
          </a:ln>
        </p:spPr>
      </p:pic>
      <p:pic>
        <p:nvPicPr>
          <p:cNvPr id="56328" name=""/>
          <p:cNvPicPr/>
          <p:nvPr/>
        </p:nvPicPr>
        <p:blipFill>
          <a:blip r:embed="rId11">
            <a:lum bright="36000"/>
          </a:blip>
          <a:stretch>
            <a:fillRect/>
          </a:stretch>
        </p:blipFill>
        <p:spPr>
          <a:xfrm>
            <a:off x="107950" y="61912"/>
            <a:ext cx="2484438" cy="919162"/>
          </a:xfrm>
          <a:prstGeom prst="rect">
            <a:avLst/>
          </a:prstGeom>
          <a:noFill/>
          <a:ln>
            <a:miter lim="800000"/>
          </a:ln>
        </p:spPr>
      </p:pic>
      <p:sp>
        <p:nvSpPr>
          <p:cNvPr id="56329" name=""/>
          <p:cNvSpPr/>
          <p:nvPr>
            <p:ph type="title"/>
          </p:nvPr>
        </p:nvSpPr>
        <p:spPr bwMode="white">
          <a:xfrm>
            <a:off x="1619250" y="836612"/>
            <a:ext cx="7391400" cy="563562"/>
          </a:xfrm>
          <a:prstGeom prst="rect">
            <a:avLst/>
          </a:prstGeom>
          <a:noFill/>
          <a:ln>
            <a:noFill/>
            <a:miter lim="800000"/>
          </a:ln>
          <a:effectLst>
            <a:outerShdw dist="35921" dir="2700000" algn="ctr">
              <a:schemeClr val="bg2">
                <a:alpha val="50000"/>
              </a:schemeClr>
            </a:outerShdw>
          </a:effectLst>
        </p:spPr>
        <p:txBody>
          <a:bodyPr anchor="ctr" anchorCtr="0"/>
          <a:lstStyle>
            <a:lvl1pPr marL="0" indent="0" algn="r" defTabSz="914400" rtl="0" eaLnBrk="1" fontAlgn="base" hangingPunct="1">
              <a:lnSpc>
                <a:spcPct val="100000"/>
              </a:lnSpc>
              <a:spcBef>
                <a:spcPct val="0"/>
              </a:spcBef>
              <a:spcAft>
                <a:spcPct val="0"/>
              </a:spcAft>
              <a:buClrTx/>
              <a:buSzTx/>
              <a:buFontTx/>
              <a:buNone/>
              <a:defRPr kumimoji="0" lang="zh-CN" altLang="en-US" sz="3600" b="1" i="0" u="none" baseline="0">
                <a:solidFill>
                  <a:srgbClr val="6600CC"/>
                </a:solidFill>
                <a:latin typeface="Arial" pitchFamily="34" charset="0"/>
                <a:ea typeface="楷体_GB2312" pitchFamily="49" charset="-122"/>
              </a:defRPr>
            </a:lvl1pPr>
          </a:lstStyle>
          <a:p>
            <a:pPr lvl="0"/>
            <a:r>
              <a:t>单击此处编辑母版标题样式</a:t>
            </a:r>
          </a:p>
        </p:txBody>
      </p:sp>
      <p:sp>
        <p:nvSpPr>
          <p:cNvPr id="56330" name=""/>
          <p:cNvSpPr/>
          <p:nvPr>
            <p:ph type="body" idx="1"/>
          </p:nvPr>
        </p:nvSpPr>
        <p:spPr>
          <a:xfrm>
            <a:off x="457200" y="1828800"/>
            <a:ext cx="8229600" cy="4495800"/>
          </a:xfrm>
          <a:prstGeom prst="rect">
            <a:avLst/>
          </a:prstGeom>
          <a:noFill/>
          <a:ln>
            <a:noFill/>
            <a:miter lim="800000"/>
          </a:ln>
        </p:spPr>
        <p:txBody>
          <a:bodyPr/>
          <a:lstStyle>
            <a:lvl1pPr marL="342900" indent="-342900" algn="l" defTabSz="914400" rtl="0" eaLnBrk="1" fontAlgn="base" hangingPunct="1">
              <a:lnSpc>
                <a:spcPct val="100000"/>
              </a:lnSpc>
              <a:spcBef>
                <a:spcPct val="20000"/>
              </a:spcBef>
              <a:spcAft>
                <a:spcPct val="0"/>
              </a:spcAft>
              <a:buClr>
                <a:srgbClr val="6600CC"/>
              </a:buClr>
              <a:buSzTx/>
              <a:buFont typeface="Wingdings" pitchFamily="2" charset="2"/>
              <a:buChar char="v"/>
              <a:defRPr kumimoji="0" lang="zh-CN" altLang="en-US" sz="2800" b="1" i="0" u="none" baseline="0">
                <a:solidFill>
                  <a:schemeClr val="tx1"/>
                </a:solidFill>
                <a:latin typeface="Arial" pitchFamily="34" charset="0"/>
                <a:ea typeface="楷体_GB2312" pitchFamily="49" charset="-122"/>
              </a:defRPr>
            </a:lvl1pPr>
            <a:lvl2pPr marL="742950" indent="-285750" algn="l" defTabSz="914400" rtl="0" eaLnBrk="1" fontAlgn="base" hangingPunct="1">
              <a:lnSpc>
                <a:spcPct val="100000"/>
              </a:lnSpc>
              <a:spcBef>
                <a:spcPct val="20000"/>
              </a:spcBef>
              <a:spcAft>
                <a:spcPct val="0"/>
              </a:spcAft>
              <a:buClr>
                <a:srgbClr val="6600CC"/>
              </a:buClr>
              <a:buSzTx/>
              <a:buFont typeface="Wingdings" pitchFamily="2" charset="2"/>
              <a:buChar char="§"/>
              <a:defRPr kumimoji="0" lang="zh-CN" altLang="en-US" sz="2400" b="1" i="0" u="none" baseline="0">
                <a:solidFill>
                  <a:schemeClr val="tx1"/>
                </a:solidFill>
                <a:latin typeface="Arial" pitchFamily="34" charset="0"/>
                <a:ea typeface="楷体_GB2312" pitchFamily="49" charset="-122"/>
              </a:defRPr>
            </a:lvl2pPr>
            <a:lvl3pPr marL="1143000" indent="-228600" algn="l" defTabSz="914400" rtl="0" eaLnBrk="1" fontAlgn="base" hangingPunct="1">
              <a:lnSpc>
                <a:spcPct val="100000"/>
              </a:lnSpc>
              <a:spcBef>
                <a:spcPct val="20000"/>
              </a:spcBef>
              <a:spcAft>
                <a:spcPct val="0"/>
              </a:spcAft>
              <a:buClr>
                <a:srgbClr val="6600CC"/>
              </a:buClr>
              <a:buSzTx/>
              <a:buFontTx/>
              <a:buChar char="•"/>
              <a:defRPr kumimoji="0" lang="zh-CN" altLang="en-US" sz="2200" b="1" i="0" u="none" baseline="0">
                <a:solidFill>
                  <a:schemeClr val="tx1"/>
                </a:solidFill>
                <a:latin typeface="Arial" pitchFamily="34" charset="0"/>
                <a:ea typeface="楷体_GB2312" pitchFamily="49" charset="-122"/>
              </a:defRPr>
            </a:lvl3pPr>
            <a:lvl4pPr marL="1600200" indent="-228600" algn="l" defTabSz="914400" rtl="0" eaLnBrk="1" fontAlgn="base" hangingPunct="1">
              <a:lnSpc>
                <a:spcPct val="100000"/>
              </a:lnSpc>
              <a:spcBef>
                <a:spcPct val="20000"/>
              </a:spcBef>
              <a:spcAft>
                <a:spcPct val="0"/>
              </a:spcAft>
              <a:buClr>
                <a:srgbClr val="6600CC"/>
              </a:buClr>
              <a:buSzTx/>
              <a:buFontTx/>
              <a:buChar char="–"/>
              <a:defRPr kumimoji="0" lang="zh-CN" altLang="en-US" sz="2000" b="1" i="0" u="none" baseline="0">
                <a:solidFill>
                  <a:schemeClr val="tx1"/>
                </a:solidFill>
                <a:latin typeface="Arial" pitchFamily="34" charset="0"/>
                <a:ea typeface="楷体_GB2312" pitchFamily="49" charset="-122"/>
              </a:defRPr>
            </a:lvl4pPr>
            <a:lvl5pPr marL="2057400" indent="-228600" algn="l" defTabSz="914400" rtl="0" eaLnBrk="1" fontAlgn="base" hangingPunct="1">
              <a:lnSpc>
                <a:spcPct val="100000"/>
              </a:lnSpc>
              <a:spcBef>
                <a:spcPct val="20000"/>
              </a:spcBef>
              <a:spcAft>
                <a:spcPct val="0"/>
              </a:spcAft>
              <a:buClr>
                <a:srgbClr val="6600CC"/>
              </a:buClr>
              <a:buSzTx/>
              <a:buFontTx/>
              <a:buChar char="»"/>
              <a:defRPr kumimoji="0" lang="zh-CN" altLang="en-US" sz="2000" b="1" i="0" u="none" baseline="0">
                <a:solidFill>
                  <a:schemeClr val="tx1"/>
                </a:solidFill>
                <a:latin typeface="Arial" pitchFamily="34" charset="0"/>
                <a:ea typeface="楷体_GB2312" pitchFamily="49" charset="-122"/>
              </a:defRPr>
            </a:lvl5pPr>
          </a:lstStyle>
          <a:p>
            <a:pPr lvl="0"/>
            <a:r>
              <a:t>单击此处编辑母版文本样式</a:t>
            </a:r>
          </a:p>
          <a:p>
            <a:pPr lvl="1"/>
            <a:r>
              <a:t>第二级</a:t>
            </a:r>
          </a:p>
          <a:p>
            <a:pPr lvl="2"/>
            <a:r>
              <a:t>第三级</a:t>
            </a:r>
          </a:p>
          <a:p>
            <a:pPr lvl="3"/>
            <a:r>
              <a:t>第四级</a:t>
            </a:r>
          </a:p>
          <a:p>
            <a:pPr lvl="4"/>
            <a:r>
              <a:t>第五级</a:t>
            </a:r>
          </a:p>
        </p:txBody>
      </p:sp>
    </p:spTree>
  </p:cSld>
  <p:clrMap bg1="dk1" tx1="lt1" bg2="dk2" tx2="lt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Lst>
  <p:transition/>
  <p:timing/>
  <p:hf sldNum="0" hdr="0" dt="0"/>
  <p:txStyles>
    <p:titleStyle>
      <a:lvl1pPr marL="0" indent="0" algn="r" defTabSz="914400" rtl="0" eaLnBrk="1" fontAlgn="base" hangingPunct="1">
        <a:lnSpc>
          <a:spcPct val="100000"/>
        </a:lnSpc>
        <a:spcBef>
          <a:spcPct val="0"/>
        </a:spcBef>
        <a:spcAft>
          <a:spcPct val="0"/>
        </a:spcAft>
        <a:buClrTx/>
        <a:buSzTx/>
        <a:buFontTx/>
        <a:buNone/>
        <a:defRPr kumimoji="0" sz="3600" b="1" i="0" u="none" baseline="0">
          <a:solidFill>
            <a:srgbClr val="6600CC"/>
          </a:solidFill>
          <a:latin typeface="Arial" pitchFamily="34" charset="0"/>
          <a:ea typeface="楷体_GB2312" pitchFamily="49" charset="-122"/>
        </a:defRPr>
      </a:lvl1pPr>
    </p:titleStyle>
    <p:bodyStyle>
      <a:lvl1pPr marL="342900" indent="-342900" algn="l" defTabSz="914400" rtl="0" eaLnBrk="1" fontAlgn="base" hangingPunct="1">
        <a:lnSpc>
          <a:spcPct val="100000"/>
        </a:lnSpc>
        <a:spcBef>
          <a:spcPct val="20000"/>
        </a:spcBef>
        <a:spcAft>
          <a:spcPct val="0"/>
        </a:spcAft>
        <a:buClr>
          <a:srgbClr val="6600CC"/>
        </a:buClr>
        <a:buSzTx/>
        <a:buFont typeface="Wingdings" pitchFamily="2" charset="2"/>
        <a:buChar char="v"/>
        <a:defRPr kumimoji="0" sz="2800" b="1" i="0" u="none" baseline="0">
          <a:solidFill>
            <a:schemeClr val="tx1"/>
          </a:solidFill>
          <a:latin typeface="Arial" pitchFamily="34" charset="0"/>
          <a:ea typeface="楷体_GB2312" pitchFamily="49" charset="-122"/>
        </a:defRPr>
      </a:lvl1pPr>
      <a:lvl2pPr marL="742950" indent="-285750" algn="l" defTabSz="914400" rtl="0" eaLnBrk="1" fontAlgn="base" hangingPunct="1">
        <a:lnSpc>
          <a:spcPct val="100000"/>
        </a:lnSpc>
        <a:spcBef>
          <a:spcPct val="20000"/>
        </a:spcBef>
        <a:spcAft>
          <a:spcPct val="0"/>
        </a:spcAft>
        <a:buClr>
          <a:srgbClr val="6600CC"/>
        </a:buClr>
        <a:buSzTx/>
        <a:buFont typeface="Wingdings" pitchFamily="2" charset="2"/>
        <a:buChar char="§"/>
        <a:defRPr kumimoji="0" sz="2400" b="1" i="0" u="none" baseline="0">
          <a:solidFill>
            <a:schemeClr val="tx1"/>
          </a:solidFill>
          <a:latin typeface="Arial" pitchFamily="34" charset="0"/>
          <a:ea typeface="楷体_GB2312" pitchFamily="49" charset="-122"/>
        </a:defRPr>
      </a:lvl2pPr>
      <a:lvl3pPr marL="1143000" indent="-228600" algn="l" defTabSz="914400" rtl="0" eaLnBrk="1" fontAlgn="base" hangingPunct="1">
        <a:lnSpc>
          <a:spcPct val="100000"/>
        </a:lnSpc>
        <a:spcBef>
          <a:spcPct val="20000"/>
        </a:spcBef>
        <a:spcAft>
          <a:spcPct val="0"/>
        </a:spcAft>
        <a:buClr>
          <a:srgbClr val="6600CC"/>
        </a:buClr>
        <a:buSzTx/>
        <a:buFontTx/>
        <a:buChar char="•"/>
        <a:defRPr kumimoji="0" sz="2200" b="1" i="0" u="none" baseline="0">
          <a:solidFill>
            <a:schemeClr val="tx1"/>
          </a:solidFill>
          <a:latin typeface="Arial" pitchFamily="34" charset="0"/>
          <a:ea typeface="楷体_GB2312" pitchFamily="49" charset="-122"/>
        </a:defRPr>
      </a:lvl3pPr>
      <a:lvl4pPr marL="1600200" indent="-228600" algn="l" defTabSz="914400" rtl="0" eaLnBrk="1" fontAlgn="base" hangingPunct="1">
        <a:lnSpc>
          <a:spcPct val="100000"/>
        </a:lnSpc>
        <a:spcBef>
          <a:spcPct val="20000"/>
        </a:spcBef>
        <a:spcAft>
          <a:spcPct val="0"/>
        </a:spcAft>
        <a:buClr>
          <a:srgbClr val="6600CC"/>
        </a:buClr>
        <a:buSzTx/>
        <a:buFontTx/>
        <a:buChar char="–"/>
        <a:defRPr kumimoji="0" sz="2000" b="1" i="0" u="none" baseline="0">
          <a:solidFill>
            <a:schemeClr val="tx1"/>
          </a:solidFill>
          <a:latin typeface="Arial" pitchFamily="34" charset="0"/>
          <a:ea typeface="楷体_GB2312" pitchFamily="49" charset="-122"/>
        </a:defRPr>
      </a:lvl4pPr>
      <a:lvl5pPr marL="2057400" indent="-228600" algn="l" defTabSz="914400" rtl="0" eaLnBrk="1" fontAlgn="base" hangingPunct="1">
        <a:lnSpc>
          <a:spcPct val="100000"/>
        </a:lnSpc>
        <a:spcBef>
          <a:spcPct val="20000"/>
        </a:spcBef>
        <a:spcAft>
          <a:spcPct val="0"/>
        </a:spcAft>
        <a:buClr>
          <a:srgbClr val="6600CC"/>
        </a:buClr>
        <a:buSzTx/>
        <a:buFontTx/>
        <a:buChar char="»"/>
        <a:defRPr kumimoji="0" sz="2000" b="1" i="0" u="none" baseline="0">
          <a:solidFill>
            <a:schemeClr val="tx1"/>
          </a:solidFill>
          <a:latin typeface="Arial" pitchFamily="34" charset="0"/>
          <a:ea typeface="楷体_GB2312" pitchFamily="49" charset="-122"/>
        </a:defRPr>
      </a:lvl5pPr>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image" Target="../media/image8.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9.jpeg" /><Relationship Id="rId3" Type="http://schemas.openxmlformats.org/officeDocument/2006/relationships/image" Target="../media/image10.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1.jpeg" /><Relationship Id="rId4" Type="http://schemas.openxmlformats.org/officeDocument/2006/relationships/image" Target="../media/image12.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3.jpeg" /><Relationship Id="rId4" Type="http://schemas.openxmlformats.org/officeDocument/2006/relationships/tags" Target="../tags/tag1.xml" /><Relationship Id="rId5" Type="http://schemas.openxmlformats.org/officeDocument/2006/relationships/tags" Target="../tags/tag2.xml" /><Relationship Id="rId6" Type="http://schemas.openxmlformats.org/officeDocument/2006/relationships/tags" Target="../tags/tag3.xml" /><Relationship Id="rId7" Type="http://schemas.openxmlformats.org/officeDocument/2006/relationships/tags" Target="../tags/tag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6.xml"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15.jpeg" /><Relationship Id="rId6" Type="http://schemas.openxmlformats.org/officeDocument/2006/relationships/image" Target="../media/image16.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notesSlide" Target="../notesSlides/notesSlide7.xml"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17.jpeg" /><Relationship Id="rId6" Type="http://schemas.openxmlformats.org/officeDocument/2006/relationships/image" Target="../media/image16.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8.xml"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18.wmf" /><Relationship Id="rId6" Type="http://schemas.openxmlformats.org/officeDocument/2006/relationships/image" Target="../media/image16.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47052021141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122" name=""/>
          <p:cNvSpPr/>
          <p:nvPr>
            <p:ph type="ctrTitle"/>
          </p:nvPr>
        </p:nvSpPr>
        <p:spPr>
          <a:xfrm>
            <a:off x="914400" y="1143000"/>
            <a:ext cx="7772400" cy="1470025"/>
          </a:xfrm>
          <a:prstGeom prst="rect">
            <a:avLst/>
          </a:prstGeom>
          <a:noFill/>
          <a:ln>
            <a:miter lim="800000"/>
          </a:ln>
        </p:spPr>
        <p:txBody>
          <a:bodyPr anchor="ctr" anchorCtr="0"/>
          <a:lstStyle/>
          <a:p>
            <a:pPr lvl="0"/>
            <a:r>
              <a:rPr sz="8000">
                <a:ea typeface="黑体" pitchFamily="2" charset="-122"/>
              </a:rPr>
              <a:t>演讲重要性</a:t>
            </a:r>
            <a:endParaRPr sz="8000">
              <a:ea typeface="黑体" pitchFamily="2" charset="-122"/>
            </a:endParaRPr>
          </a:p>
        </p:txBody>
      </p:sp>
      <p:pic>
        <p:nvPicPr>
          <p:cNvPr id="5126" name=""/>
          <p:cNvPicPr/>
          <p:nvPr/>
        </p:nvPicPr>
        <p:blipFill>
          <a:blip r:embed="rId3"/>
          <a:stretch>
            <a:fillRect/>
          </a:stretch>
        </p:blipFill>
        <p:spPr>
          <a:xfrm>
            <a:off x="3200400" y="2514600"/>
            <a:ext cx="3208338" cy="4114800"/>
          </a:xfrm>
          <a:prstGeom prst="rect">
            <a:avLst/>
          </a:prstGeom>
          <a:noFill/>
          <a:ln>
            <a:miter lim="800000"/>
          </a:ln>
        </p:spPr>
      </p:pic>
      <p:sp>
        <p:nvSpPr>
          <p:cNvPr id="5127" name="TextBox 5126"/>
          <p:cNvSpPr txBox="1"/>
          <p:nvPr/>
        </p:nvSpPr>
        <p:spPr>
          <a:xfrm flipH="1">
            <a:off x="0" y="0"/>
            <a:ext cx="0" cy="0"/>
          </a:xfrm>
          <a:prstGeom prst="rect">
            <a:avLst/>
          </a:prstGeom>
          <a:noFill/>
        </p:spPr>
        <p:txBody>
          <a:bodyPr wrap="none">
            <a:spAutoFit/>
          </a:bodyPr>
          <a:lstStyle>
            <a:defPPr algn="ctr"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演讲的重要性-何薇共21页，您现在浏览的是第1页!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500" fill="hold" grpId="0" nodeType="clickEffect">
                                  <p:stCondLst>
                                    <p:cond delay="0"/>
                                  </p:stCondLst>
                                  <p:childTnLst>
                                    <p:set>
                                      <p:cBhvr additive="base">
                                        <p:cTn id="6" dur="1" fill="hold">
                                          <p:stCondLst>
                                            <p:cond delay="0"/>
                                          </p:stCondLst>
                                        </p:cTn>
                                        <p:tgtEl>
                                          <p:spTgt spid="5122"/>
                                        </p:tgtEl>
                                        <p:attrNameLst>
                                          <p:attrName>style.visibility</p:attrName>
                                        </p:attrNameLst>
                                      </p:cBhvr>
                                      <p:to>
                                        <p:strVal val="visible"/>
                                      </p:to>
                                    </p:set>
                                    <p:animEffect transition="in" filter="blinds(horizontal)">
                                      <p:cBhvr additive="base">
                                        <p:cTn id="7" dur="500"/>
                                        <p:tgtEl>
                                          <p:spTgt spid="51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2" grpId="0"/>
    </p:bld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1442" name=""/>
          <p:cNvSpPr/>
          <p:nvPr>
            <p:ph type="title"/>
          </p:nvPr>
        </p:nvSpPr>
        <p:spPr>
          <a:xfrm>
            <a:off x="1619250" y="836612"/>
            <a:ext cx="7391400" cy="563562"/>
          </a:xfrm>
          <a:prstGeom prst="rect">
            <a:avLst/>
          </a:prstGeom>
          <a:noFill/>
          <a:ln>
            <a:miter lim="800000"/>
          </a:ln>
        </p:spPr>
        <p:txBody>
          <a:bodyPr anchor="ctr" anchorCtr="0"/>
          <a:lstStyle>
            <a:lvl1pPr marL="0" indent="0" algn="r" defTabSz="914400" rtl="0" eaLnBrk="1" fontAlgn="base" hangingPunct="1">
              <a:lnSpc>
                <a:spcPct val="100000"/>
              </a:lnSpc>
              <a:spcBef>
                <a:spcPct val="0"/>
              </a:spcBef>
              <a:spcAft>
                <a:spcPct val="0"/>
              </a:spcAft>
              <a:buClrTx/>
              <a:buSzTx/>
              <a:buFontTx/>
              <a:buNone/>
              <a:defRPr kumimoji="0" lang="zh-CN" altLang="en-US" sz="3600" b="1" i="0" u="none" baseline="0">
                <a:solidFill>
                  <a:srgbClr val="6600CC"/>
                </a:solidFill>
                <a:latin typeface="Arial" pitchFamily="34" charset="0"/>
                <a:ea typeface="楷体_GB2312" pitchFamily="49" charset="-122"/>
              </a:defRPr>
            </a:lvl1pPr>
          </a:lstStyle>
          <a:p>
            <a:pPr lvl="0"/>
            <a:r>
              <a:t>课堂安排</a:t>
            </a:r>
          </a:p>
        </p:txBody>
      </p:sp>
      <p:pic>
        <p:nvPicPr>
          <p:cNvPr id="61443" name=""/>
          <p:cNvPicPr/>
          <p:nvPr/>
        </p:nvPicPr>
        <p:blipFill>
          <a:blip r:embed="rId2"/>
          <a:stretch>
            <a:fillRect/>
          </a:stretch>
        </p:blipFill>
        <p:spPr>
          <a:xfrm>
            <a:off x="755650" y="1484312"/>
            <a:ext cx="1143000" cy="1287462"/>
          </a:xfrm>
          <a:prstGeom prst="rect">
            <a:avLst/>
          </a:prstGeom>
          <a:noFill/>
          <a:ln>
            <a:miter lim="800000"/>
          </a:ln>
        </p:spPr>
      </p:pic>
      <p:pic>
        <p:nvPicPr>
          <p:cNvPr id="61444" name=""/>
          <p:cNvPicPr/>
          <p:nvPr/>
        </p:nvPicPr>
        <p:blipFill>
          <a:blip r:embed="rId3"/>
          <a:stretch>
            <a:fillRect/>
          </a:stretch>
        </p:blipFill>
        <p:spPr>
          <a:xfrm>
            <a:off x="755650" y="4003675"/>
            <a:ext cx="1152525" cy="1225550"/>
          </a:xfrm>
          <a:prstGeom prst="rect">
            <a:avLst/>
          </a:prstGeom>
          <a:noFill/>
          <a:ln>
            <a:miter lim="800000"/>
          </a:ln>
        </p:spPr>
      </p:pic>
      <p:sp>
        <p:nvSpPr>
          <p:cNvPr id="61445" name=""/>
          <p:cNvSpPr/>
          <p:nvPr/>
        </p:nvSpPr>
        <p:spPr>
          <a:xfrm>
            <a:off x="2470150" y="1484312"/>
            <a:ext cx="3541712" cy="1916112"/>
          </a:xfrm>
          <a:prstGeom prst="rect">
            <a:avLst/>
          </a:prstGeom>
          <a:solidFill>
            <a:srgbClr val="C2CCD8"/>
          </a:solidFill>
          <a:ln>
            <a:noFill/>
            <a:miter lim="800000"/>
          </a:ln>
          <a:effectLst/>
        </p:spPr>
        <p:txBody>
          <a:bodyPr/>
          <a:lstStyle>
            <a:defPPr algn="ctr"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grpSp>
        <p:nvGrpSpPr>
          <p:cNvPr id="61446" name=""/>
          <p:cNvGrpSpPr/>
          <p:nvPr/>
        </p:nvGrpSpPr>
        <p:grpSpPr>
          <a:xfrm>
            <a:off x="2495550" y="1508125"/>
            <a:ext cx="3509962" cy="1776412"/>
            <a:chOff x="1572" y="950"/>
            <a:chExt cx="2211" cy="1119"/>
          </a:xfrm>
        </p:grpSpPr>
        <p:sp>
          <p:nvSpPr>
            <p:cNvPr id="61447" name=""/>
            <p:cNvSpPr/>
            <p:nvPr/>
          </p:nvSpPr>
          <p:spPr>
            <a:xfrm>
              <a:off x="1572" y="950"/>
              <a:ext cx="2210" cy="1119"/>
            </a:xfrm>
            <a:prstGeom prst="rect">
              <a:avLst/>
            </a:prstGeom>
            <a:solidFill>
              <a:srgbClr val="99CCFF"/>
            </a:solidFill>
            <a:ln>
              <a:noFill/>
              <a:miter lim="800000"/>
            </a:ln>
            <a:effectLst>
              <a:outerShdw dist="63500" dir="2212194" algn="ctr">
                <a:srgbClr val="003366"/>
              </a:outerShdw>
            </a:effectLst>
          </p:spPr>
          <p:txBody>
            <a:bodyPr wrap="none" anchor="ctr" anchorCtr="0"/>
            <a:lstStyle>
              <a:defPPr algn="ctr"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lgn="ctr"/>
            </a:p>
          </p:txBody>
        </p:sp>
        <p:cxnSp>
          <p:nvCxnSpPr>
            <p:cNvPr id="61448" name=""/>
            <p:cNvCxnSpPr/>
            <p:nvPr/>
          </p:nvCxnSpPr>
          <p:spPr>
            <a:xfrm>
              <a:off x="1573" y="1697"/>
              <a:ext cx="2210" cy="0"/>
            </a:xfrm>
            <a:prstGeom prst="line">
              <a:avLst/>
            </a:prstGeom>
            <a:noFill/>
            <a:ln>
              <a:solidFill>
                <a:schemeClr val="bg1"/>
              </a:solidFill>
              <a:miter lim="800000"/>
            </a:ln>
          </p:spPr>
        </p:cxnSp>
        <p:cxnSp>
          <p:nvCxnSpPr>
            <p:cNvPr id="61449" name=""/>
            <p:cNvCxnSpPr/>
            <p:nvPr/>
          </p:nvCxnSpPr>
          <p:spPr>
            <a:xfrm>
              <a:off x="1573" y="1706"/>
              <a:ext cx="2210" cy="0"/>
            </a:xfrm>
            <a:prstGeom prst="line">
              <a:avLst/>
            </a:prstGeom>
            <a:noFill/>
            <a:ln>
              <a:solidFill>
                <a:schemeClr val="tx1"/>
              </a:solidFill>
              <a:miter lim="800000"/>
            </a:ln>
          </p:spPr>
        </p:cxnSp>
        <p:cxnSp>
          <p:nvCxnSpPr>
            <p:cNvPr id="61450" name=""/>
            <p:cNvCxnSpPr/>
            <p:nvPr/>
          </p:nvCxnSpPr>
          <p:spPr>
            <a:xfrm>
              <a:off x="1573" y="1313"/>
              <a:ext cx="2210" cy="0"/>
            </a:xfrm>
            <a:prstGeom prst="line">
              <a:avLst/>
            </a:prstGeom>
            <a:noFill/>
            <a:ln>
              <a:solidFill>
                <a:schemeClr val="bg1"/>
              </a:solidFill>
              <a:miter lim="800000"/>
            </a:ln>
          </p:spPr>
        </p:cxnSp>
        <p:cxnSp>
          <p:nvCxnSpPr>
            <p:cNvPr id="61451" name=""/>
            <p:cNvCxnSpPr/>
            <p:nvPr/>
          </p:nvCxnSpPr>
          <p:spPr>
            <a:xfrm>
              <a:off x="1573" y="1302"/>
              <a:ext cx="2210" cy="0"/>
            </a:xfrm>
            <a:prstGeom prst="line">
              <a:avLst/>
            </a:prstGeom>
            <a:noFill/>
            <a:ln>
              <a:solidFill>
                <a:schemeClr val="tx1"/>
              </a:solidFill>
              <a:miter lim="800000"/>
            </a:ln>
          </p:spPr>
        </p:cxnSp>
      </p:grpSp>
      <p:sp>
        <p:nvSpPr>
          <p:cNvPr id="61452" name=""/>
          <p:cNvSpPr/>
          <p:nvPr/>
        </p:nvSpPr>
        <p:spPr>
          <a:xfrm>
            <a:off x="2484438" y="1557338"/>
            <a:ext cx="3478212" cy="1944688"/>
          </a:xfrm>
          <a:prstGeom prst="rect">
            <a:avLst/>
          </a:prstGeom>
          <a:noFill/>
          <a:ln>
            <a:noFill/>
            <a:miter lim="800000"/>
          </a:ln>
        </p:spPr>
        <p:txBody>
          <a:bodyPr/>
          <a:lstStyle>
            <a:defPPr algn="ctr" rtl="0" eaLnBrk="1" hangingPunct="1">
              <a:defRPr kumimoji="0" lang="zh-CN" altLang="en-US"/>
            </a:defPPr>
            <a:lvl1pPr marL="342900" indent="-342900" algn="l" defTabSz="914400" rtl="0" eaLnBrk="1" fontAlgn="base" hangingPunct="1">
              <a:lnSpc>
                <a:spcPct val="100000"/>
              </a:lnSpc>
              <a:spcBef>
                <a:spcPct val="20000"/>
              </a:spcBef>
              <a:spcAft>
                <a:spcPct val="0"/>
              </a:spcAft>
              <a:buClr>
                <a:srgbClr val="6600CC"/>
              </a:buClr>
              <a:buSzTx/>
              <a:buFont typeface="Wingdings" pitchFamily="2" charset="2"/>
              <a:buChar char="v"/>
              <a:defRPr kumimoji="0" lang="zh-CN" altLang="en-US" sz="2800" b="1" i="0" u="none" baseline="0">
                <a:solidFill>
                  <a:schemeClr val="tx1"/>
                </a:solidFill>
                <a:latin typeface="Arial" pitchFamily="34" charset="0"/>
                <a:ea typeface="楷体_GB2312" pitchFamily="49" charset="-122"/>
              </a:defRPr>
            </a:lvl1pPr>
            <a:lvl2pPr marL="742950" indent="-285750" algn="l" defTabSz="914400" rtl="0" eaLnBrk="1" fontAlgn="base" hangingPunct="1">
              <a:lnSpc>
                <a:spcPct val="100000"/>
              </a:lnSpc>
              <a:spcBef>
                <a:spcPct val="20000"/>
              </a:spcBef>
              <a:spcAft>
                <a:spcPct val="0"/>
              </a:spcAft>
              <a:buClr>
                <a:srgbClr val="6600CC"/>
              </a:buClr>
              <a:buSzTx/>
              <a:buFont typeface="Wingdings" pitchFamily="2" charset="2"/>
              <a:buChar char="§"/>
              <a:defRPr kumimoji="0" lang="zh-CN" altLang="en-US" sz="2400" b="1" i="0" u="none" baseline="0">
                <a:solidFill>
                  <a:schemeClr val="tx1"/>
                </a:solidFill>
                <a:latin typeface="Arial" pitchFamily="34" charset="0"/>
                <a:ea typeface="楷体_GB2312" pitchFamily="49" charset="-122"/>
              </a:defRPr>
            </a:lvl2pPr>
            <a:lvl3pPr marL="1143000" indent="-228600" algn="l" defTabSz="914400" rtl="0" eaLnBrk="1" fontAlgn="base" hangingPunct="1">
              <a:lnSpc>
                <a:spcPct val="100000"/>
              </a:lnSpc>
              <a:spcBef>
                <a:spcPct val="20000"/>
              </a:spcBef>
              <a:spcAft>
                <a:spcPct val="0"/>
              </a:spcAft>
              <a:buClr>
                <a:srgbClr val="6600CC"/>
              </a:buClr>
              <a:buSzTx/>
              <a:buFontTx/>
              <a:buChar char="•"/>
              <a:defRPr kumimoji="0" lang="zh-CN" altLang="en-US" sz="2200" b="1" i="0" u="none" baseline="0">
                <a:solidFill>
                  <a:schemeClr val="tx1"/>
                </a:solidFill>
                <a:latin typeface="Arial" pitchFamily="34" charset="0"/>
                <a:ea typeface="楷体_GB2312" pitchFamily="49" charset="-122"/>
              </a:defRPr>
            </a:lvl3pPr>
            <a:lvl4pPr marL="1600200" indent="-228600" algn="l" defTabSz="914400" rtl="0" eaLnBrk="1" fontAlgn="base" hangingPunct="1">
              <a:lnSpc>
                <a:spcPct val="100000"/>
              </a:lnSpc>
              <a:spcBef>
                <a:spcPct val="20000"/>
              </a:spcBef>
              <a:spcAft>
                <a:spcPct val="0"/>
              </a:spcAft>
              <a:buClr>
                <a:srgbClr val="6600CC"/>
              </a:buClr>
              <a:buSzTx/>
              <a:buFontTx/>
              <a:buChar char="–"/>
              <a:defRPr kumimoji="0" lang="zh-CN" altLang="en-US" sz="2000" b="1" i="0" u="none" baseline="0">
                <a:solidFill>
                  <a:schemeClr val="tx1"/>
                </a:solidFill>
                <a:latin typeface="Arial" pitchFamily="34" charset="0"/>
                <a:ea typeface="楷体_GB2312" pitchFamily="49" charset="-122"/>
              </a:defRPr>
            </a:lvl4pPr>
            <a:lvl5pPr marL="2057400" indent="-228600" algn="l" defTabSz="914400" rtl="0" eaLnBrk="1" fontAlgn="base" hangingPunct="1">
              <a:lnSpc>
                <a:spcPct val="100000"/>
              </a:lnSpc>
              <a:spcBef>
                <a:spcPct val="20000"/>
              </a:spcBef>
              <a:spcAft>
                <a:spcPct val="0"/>
              </a:spcAft>
              <a:buClr>
                <a:srgbClr val="6600CC"/>
              </a:buClr>
              <a:buSzTx/>
              <a:buFontTx/>
              <a:buChar char="»"/>
              <a:defRPr kumimoji="0" lang="zh-CN" altLang="en-US" sz="2000" b="1" i="0" u="none" baseline="0">
                <a:solidFill>
                  <a:schemeClr val="tx1"/>
                </a:solidFill>
                <a:latin typeface="Arial" pitchFamily="34" charset="0"/>
                <a:ea typeface="楷体_GB2312" pitchFamily="49" charset="-122"/>
              </a:defRPr>
            </a:lvl5pPr>
          </a:lstStyle>
          <a:p>
            <a:pPr lvl="0">
              <a:buNone/>
            </a:pPr>
            <a:r>
              <a:rPr>
                <a:solidFill>
                  <a:schemeClr val="bg1"/>
                </a:solidFill>
              </a:rPr>
              <a:t> </a:t>
            </a:r>
            <a:r>
              <a:rPr>
                <a:solidFill>
                  <a:schemeClr val="bg1"/>
                </a:solidFill>
                <a:latin typeface="楷体_GB2312" pitchFamily="49" charset="-122"/>
              </a:rPr>
              <a:t>时间安排：</a:t>
            </a:r>
            <a:endParaRPr>
              <a:solidFill>
                <a:schemeClr val="bg1"/>
              </a:solidFill>
              <a:latin typeface="楷体_GB2312" pitchFamily="49" charset="-122"/>
            </a:endParaRPr>
          </a:p>
          <a:p>
            <a:pPr lvl="1">
              <a:lnSpc>
                <a:spcPct val="130000"/>
              </a:lnSpc>
              <a:buNone/>
            </a:pPr>
            <a:r>
              <a:rPr lang="en-US" altLang="en-US">
                <a:solidFill>
                  <a:schemeClr val="bg1"/>
                </a:solidFill>
                <a:latin typeface="楷体_GB2312" pitchFamily="49" charset="-122"/>
              </a:rPr>
              <a:t>●2个课时</a:t>
            </a:r>
            <a:endParaRPr lang="en-US" altLang="en-US">
              <a:solidFill>
                <a:schemeClr val="bg1"/>
              </a:solidFill>
              <a:latin typeface="楷体_GB2312" pitchFamily="49" charset="-122"/>
            </a:endParaRPr>
          </a:p>
          <a:p>
            <a:pPr lvl="1">
              <a:lnSpc>
                <a:spcPct val="130000"/>
              </a:lnSpc>
              <a:buNone/>
            </a:pPr>
            <a:r>
              <a:rPr lang="en-US" altLang="en-US">
                <a:solidFill>
                  <a:schemeClr val="bg1"/>
                </a:solidFill>
                <a:latin typeface="楷体_GB2312" pitchFamily="49" charset="-122"/>
              </a:rPr>
              <a:t>●共计100分钟</a:t>
            </a:r>
            <a:endParaRPr lang="en-US" altLang="en-US">
              <a:solidFill>
                <a:schemeClr val="bg1"/>
              </a:solidFill>
              <a:latin typeface="楷体_GB2312" pitchFamily="49" charset="-122"/>
            </a:endParaRPr>
          </a:p>
        </p:txBody>
      </p:sp>
      <p:sp>
        <p:nvSpPr>
          <p:cNvPr id="61453" name=""/>
          <p:cNvSpPr/>
          <p:nvPr/>
        </p:nvSpPr>
        <p:spPr>
          <a:xfrm>
            <a:off x="2484438" y="3960812"/>
            <a:ext cx="3541712" cy="1916112"/>
          </a:xfrm>
          <a:prstGeom prst="rect">
            <a:avLst/>
          </a:prstGeom>
          <a:solidFill>
            <a:srgbClr val="C2CCD8"/>
          </a:solidFill>
          <a:ln>
            <a:noFill/>
            <a:miter lim="800000"/>
          </a:ln>
          <a:effectLst/>
        </p:spPr>
        <p:txBody>
          <a:bodyPr/>
          <a:lstStyle>
            <a:defPPr algn="ctr"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61454" name=""/>
          <p:cNvSpPr/>
          <p:nvPr/>
        </p:nvSpPr>
        <p:spPr>
          <a:xfrm>
            <a:off x="2509838" y="3984625"/>
            <a:ext cx="3508375" cy="1776412"/>
          </a:xfrm>
          <a:prstGeom prst="rect">
            <a:avLst/>
          </a:prstGeom>
          <a:solidFill>
            <a:srgbClr val="99CCFF"/>
          </a:solidFill>
          <a:ln>
            <a:noFill/>
            <a:miter lim="800000"/>
          </a:ln>
          <a:effectLst>
            <a:outerShdw dist="63500" dir="2212194" algn="ctr">
              <a:srgbClr val="003366"/>
            </a:outerShdw>
          </a:effectLst>
        </p:spPr>
        <p:txBody>
          <a:bodyPr wrap="none" anchor="ctr" anchorCtr="0"/>
          <a:lstStyle>
            <a:defPPr algn="ctr"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lgn="ctr"/>
          </a:p>
        </p:txBody>
      </p:sp>
      <p:cxnSp>
        <p:nvCxnSpPr>
          <p:cNvPr id="61455" name=""/>
          <p:cNvCxnSpPr/>
          <p:nvPr/>
        </p:nvCxnSpPr>
        <p:spPr>
          <a:xfrm>
            <a:off x="2511425" y="5170488"/>
            <a:ext cx="3508375" cy="1588"/>
          </a:xfrm>
          <a:prstGeom prst="line">
            <a:avLst/>
          </a:prstGeom>
          <a:noFill/>
          <a:ln>
            <a:solidFill>
              <a:schemeClr val="bg1"/>
            </a:solidFill>
            <a:miter lim="800000"/>
          </a:ln>
        </p:spPr>
      </p:cxnSp>
      <p:cxnSp>
        <p:nvCxnSpPr>
          <p:cNvPr id="61456" name=""/>
          <p:cNvCxnSpPr/>
          <p:nvPr/>
        </p:nvCxnSpPr>
        <p:spPr>
          <a:xfrm>
            <a:off x="2511425" y="5184775"/>
            <a:ext cx="3508375" cy="1588"/>
          </a:xfrm>
          <a:prstGeom prst="line">
            <a:avLst/>
          </a:prstGeom>
          <a:noFill/>
          <a:ln>
            <a:solidFill>
              <a:schemeClr val="tx1"/>
            </a:solidFill>
            <a:miter lim="800000"/>
          </a:ln>
        </p:spPr>
      </p:cxnSp>
      <p:cxnSp>
        <p:nvCxnSpPr>
          <p:cNvPr id="61457" name=""/>
          <p:cNvCxnSpPr/>
          <p:nvPr/>
        </p:nvCxnSpPr>
        <p:spPr>
          <a:xfrm>
            <a:off x="2511425" y="4560888"/>
            <a:ext cx="3508375" cy="1588"/>
          </a:xfrm>
          <a:prstGeom prst="line">
            <a:avLst/>
          </a:prstGeom>
          <a:noFill/>
          <a:ln>
            <a:solidFill>
              <a:schemeClr val="bg1"/>
            </a:solidFill>
            <a:miter lim="800000"/>
          </a:ln>
        </p:spPr>
      </p:cxnSp>
      <p:cxnSp>
        <p:nvCxnSpPr>
          <p:cNvPr id="61458" name=""/>
          <p:cNvCxnSpPr/>
          <p:nvPr/>
        </p:nvCxnSpPr>
        <p:spPr>
          <a:xfrm>
            <a:off x="2511425" y="4543425"/>
            <a:ext cx="3508375" cy="1588"/>
          </a:xfrm>
          <a:prstGeom prst="line">
            <a:avLst/>
          </a:prstGeom>
          <a:noFill/>
          <a:ln>
            <a:solidFill>
              <a:schemeClr val="tx1"/>
            </a:solidFill>
            <a:miter lim="800000"/>
          </a:ln>
        </p:spPr>
      </p:cxnSp>
      <p:sp>
        <p:nvSpPr>
          <p:cNvPr id="61459" name=""/>
          <p:cNvSpPr/>
          <p:nvPr/>
        </p:nvSpPr>
        <p:spPr>
          <a:xfrm>
            <a:off x="2484438" y="4005262"/>
            <a:ext cx="3478212" cy="1700212"/>
          </a:xfrm>
          <a:prstGeom prst="rect">
            <a:avLst/>
          </a:prstGeom>
          <a:noFill/>
          <a:ln>
            <a:noFill/>
            <a:miter lim="800000"/>
          </a:ln>
        </p:spPr>
        <p:txBody>
          <a:bodyPr/>
          <a:lstStyle>
            <a:defPPr algn="ctr" rtl="0" eaLnBrk="1" hangingPunct="1">
              <a:defRPr kumimoji="0" lang="zh-CN" altLang="en-US"/>
            </a:defPPr>
            <a:lvl1pPr marL="342900" indent="-342900" algn="l" defTabSz="914400" rtl="0" eaLnBrk="1" fontAlgn="base" hangingPunct="1">
              <a:lnSpc>
                <a:spcPct val="100000"/>
              </a:lnSpc>
              <a:spcBef>
                <a:spcPct val="20000"/>
              </a:spcBef>
              <a:spcAft>
                <a:spcPct val="0"/>
              </a:spcAft>
              <a:buClr>
                <a:srgbClr val="6600CC"/>
              </a:buClr>
              <a:buSzTx/>
              <a:buFont typeface="Wingdings" pitchFamily="2" charset="2"/>
              <a:buChar char="v"/>
              <a:defRPr kumimoji="0" lang="zh-CN" altLang="en-US" sz="2800" b="1" i="0" u="none" baseline="0">
                <a:solidFill>
                  <a:schemeClr val="tx1"/>
                </a:solidFill>
                <a:latin typeface="Arial" pitchFamily="34" charset="0"/>
                <a:ea typeface="楷体_GB2312" pitchFamily="49" charset="-122"/>
              </a:defRPr>
            </a:lvl1pPr>
            <a:lvl2pPr marL="742950" indent="-285750" algn="l" defTabSz="914400" rtl="0" eaLnBrk="1" fontAlgn="base" hangingPunct="1">
              <a:lnSpc>
                <a:spcPct val="100000"/>
              </a:lnSpc>
              <a:spcBef>
                <a:spcPct val="20000"/>
              </a:spcBef>
              <a:spcAft>
                <a:spcPct val="0"/>
              </a:spcAft>
              <a:buClr>
                <a:srgbClr val="6600CC"/>
              </a:buClr>
              <a:buSzTx/>
              <a:buFont typeface="Wingdings" pitchFamily="2" charset="2"/>
              <a:buChar char="§"/>
              <a:defRPr kumimoji="0" lang="zh-CN" altLang="en-US" sz="2400" b="1" i="0" u="none" baseline="0">
                <a:solidFill>
                  <a:schemeClr val="tx1"/>
                </a:solidFill>
                <a:latin typeface="Arial" pitchFamily="34" charset="0"/>
                <a:ea typeface="楷体_GB2312" pitchFamily="49" charset="-122"/>
              </a:defRPr>
            </a:lvl2pPr>
            <a:lvl3pPr marL="1143000" indent="-228600" algn="l" defTabSz="914400" rtl="0" eaLnBrk="1" fontAlgn="base" hangingPunct="1">
              <a:lnSpc>
                <a:spcPct val="100000"/>
              </a:lnSpc>
              <a:spcBef>
                <a:spcPct val="20000"/>
              </a:spcBef>
              <a:spcAft>
                <a:spcPct val="0"/>
              </a:spcAft>
              <a:buClr>
                <a:srgbClr val="6600CC"/>
              </a:buClr>
              <a:buSzTx/>
              <a:buFontTx/>
              <a:buChar char="•"/>
              <a:defRPr kumimoji="0" lang="zh-CN" altLang="en-US" sz="2200" b="1" i="0" u="none" baseline="0">
                <a:solidFill>
                  <a:schemeClr val="tx1"/>
                </a:solidFill>
                <a:latin typeface="Arial" pitchFamily="34" charset="0"/>
                <a:ea typeface="楷体_GB2312" pitchFamily="49" charset="-122"/>
              </a:defRPr>
            </a:lvl3pPr>
            <a:lvl4pPr marL="1600200" indent="-228600" algn="l" defTabSz="914400" rtl="0" eaLnBrk="1" fontAlgn="base" hangingPunct="1">
              <a:lnSpc>
                <a:spcPct val="100000"/>
              </a:lnSpc>
              <a:spcBef>
                <a:spcPct val="20000"/>
              </a:spcBef>
              <a:spcAft>
                <a:spcPct val="0"/>
              </a:spcAft>
              <a:buClr>
                <a:srgbClr val="6600CC"/>
              </a:buClr>
              <a:buSzTx/>
              <a:buFontTx/>
              <a:buChar char="–"/>
              <a:defRPr kumimoji="0" lang="zh-CN" altLang="en-US" sz="2000" b="1" i="0" u="none" baseline="0">
                <a:solidFill>
                  <a:schemeClr val="tx1"/>
                </a:solidFill>
                <a:latin typeface="Arial" pitchFamily="34" charset="0"/>
                <a:ea typeface="楷体_GB2312" pitchFamily="49" charset="-122"/>
              </a:defRPr>
            </a:lvl4pPr>
            <a:lvl5pPr marL="2057400" indent="-228600" algn="l" defTabSz="914400" rtl="0" eaLnBrk="1" fontAlgn="base" hangingPunct="1">
              <a:lnSpc>
                <a:spcPct val="100000"/>
              </a:lnSpc>
              <a:spcBef>
                <a:spcPct val="20000"/>
              </a:spcBef>
              <a:spcAft>
                <a:spcPct val="0"/>
              </a:spcAft>
              <a:buClr>
                <a:srgbClr val="6600CC"/>
              </a:buClr>
              <a:buSzTx/>
              <a:buFontTx/>
              <a:buChar char="»"/>
              <a:defRPr kumimoji="0" lang="zh-CN" altLang="en-US" sz="2000" b="1" i="0" u="none" baseline="0">
                <a:solidFill>
                  <a:schemeClr val="tx1"/>
                </a:solidFill>
                <a:latin typeface="Arial" pitchFamily="34" charset="0"/>
                <a:ea typeface="楷体_GB2312" pitchFamily="49" charset="-122"/>
              </a:defRPr>
            </a:lvl5pPr>
          </a:lstStyle>
          <a:p>
            <a:pPr lvl="0">
              <a:buNone/>
            </a:pPr>
            <a:r>
              <a:rPr>
                <a:solidFill>
                  <a:schemeClr val="bg1"/>
                </a:solidFill>
              </a:rPr>
              <a:t> 授课形式：</a:t>
            </a:r>
            <a:endParaRPr>
              <a:solidFill>
                <a:schemeClr val="bg1"/>
              </a:solidFill>
            </a:endParaRPr>
          </a:p>
          <a:p>
            <a:pPr lvl="1">
              <a:lnSpc>
                <a:spcPct val="130000"/>
              </a:lnSpc>
              <a:buNone/>
            </a:pPr>
            <a:r>
              <a:rPr lang="en-US" altLang="en-US">
                <a:solidFill>
                  <a:schemeClr val="bg1"/>
                </a:solidFill>
              </a:rPr>
              <a:t>●知识学习</a:t>
            </a:r>
            <a:endParaRPr lang="en-US" altLang="en-US">
              <a:solidFill>
                <a:schemeClr val="bg1"/>
              </a:solidFill>
            </a:endParaRPr>
          </a:p>
          <a:p>
            <a:pPr lvl="1">
              <a:lnSpc>
                <a:spcPct val="130000"/>
              </a:lnSpc>
              <a:buNone/>
            </a:pPr>
            <a:r>
              <a:rPr lang="en-US" altLang="en-US">
                <a:solidFill>
                  <a:schemeClr val="bg1"/>
                </a:solidFill>
              </a:rPr>
              <a:t>●案例分析</a:t>
            </a:r>
            <a:endParaRPr lang="en-US" altLang="en-US">
              <a:solidFill>
                <a:schemeClr val="bg1"/>
              </a:solidFill>
            </a:endParaRPr>
          </a:p>
          <a:p>
            <a:pPr lvl="0">
              <a:buNone/>
            </a:pPr>
            <a:endParaRPr>
              <a:solidFill>
                <a:schemeClr val="bg1"/>
              </a:solidFill>
            </a:endParaRPr>
          </a:p>
        </p:txBody>
      </p:sp>
      <p:sp>
        <p:nvSpPr>
          <p:cNvPr id="61460" name="Footer Placeholder 3"/>
          <p:cNvSpPr>
            <a:spLocks noGrp="1"/>
          </p:cNvSpPr>
          <p:nvPr>
            <p:ph type="ftr" sz="quarter" idx="2"/>
          </p:nvPr>
        </p:nvSpPr>
        <p:spPr/>
        <p:txBody>
          <a:bodyPr/>
          <a:lstStyle/>
          <a:p>
            <a:pPr lvl="0" algn="ctr"/>
            <a:r>
              <a:rPr sz="1400"/>
              <a:t>Page </a:t>
            </a:r>
            <a:fld id="{3B7FB90B-8409-4533-8864-E771EEB73221}" type="slidenum">
              <a:rPr sz="1400"/>
              <a:t>2</a:t>
            </a:fld>
            <a:r>
              <a:rPr sz="1400"/>
              <a:t>/13</a:t>
            </a:r>
            <a:endParaRPr sz="1400"/>
          </a:p>
        </p:txBody>
      </p:sp>
      <p:sp>
        <p:nvSpPr>
          <p:cNvPr id="61461" name="TextBox 61460"/>
          <p:cNvSpPr txBox="1"/>
          <p:nvPr/>
        </p:nvSpPr>
        <p:spPr>
          <a:xfrm flipH="1">
            <a:off x="0" y="0"/>
            <a:ext cx="0" cy="0"/>
          </a:xfrm>
          <a:prstGeom prst="rect">
            <a:avLst/>
          </a:prstGeom>
          <a:noFill/>
        </p:spPr>
        <p:txBody>
          <a:bodyPr wrap="none">
            <a:spAutoFit/>
          </a:bodyPr>
          <a:lstStyle>
            <a:defPPr algn="ctr"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演讲的重要性-何薇共21页，您现在浏览的是第2页!</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0418" name=""/>
          <p:cNvSpPr/>
          <p:nvPr>
            <p:ph type="title"/>
          </p:nvPr>
        </p:nvSpPr>
        <p:spPr>
          <a:xfrm>
            <a:off x="1619250" y="836612"/>
            <a:ext cx="7391400" cy="563562"/>
          </a:xfrm>
          <a:prstGeom prst="rect">
            <a:avLst/>
          </a:prstGeom>
          <a:noFill/>
          <a:ln>
            <a:miter lim="800000"/>
          </a:ln>
        </p:spPr>
        <p:txBody>
          <a:bodyPr anchor="ctr" anchorCtr="0"/>
          <a:lstStyle>
            <a:lvl1pPr marL="0" indent="0" algn="r" defTabSz="914400" rtl="0" eaLnBrk="1" fontAlgn="base" hangingPunct="1">
              <a:lnSpc>
                <a:spcPct val="100000"/>
              </a:lnSpc>
              <a:spcBef>
                <a:spcPct val="0"/>
              </a:spcBef>
              <a:spcAft>
                <a:spcPct val="0"/>
              </a:spcAft>
              <a:buClrTx/>
              <a:buSzTx/>
              <a:buFontTx/>
              <a:buNone/>
              <a:defRPr kumimoji="0" lang="zh-CN" altLang="en-US" sz="3600" b="1" i="0" u="none" baseline="0">
                <a:solidFill>
                  <a:srgbClr val="6600CC"/>
                </a:solidFill>
                <a:latin typeface="Arial" pitchFamily="34" charset="0"/>
                <a:ea typeface="楷体_GB2312" pitchFamily="49" charset="-122"/>
              </a:defRPr>
            </a:lvl1pPr>
          </a:lstStyle>
          <a:p/>
        </p:txBody>
      </p:sp>
      <p:pic>
        <p:nvPicPr>
          <p:cNvPr id="60421" name=""/>
          <p:cNvPicPr/>
          <p:nvPr/>
        </p:nvPicPr>
        <p:blipFill>
          <a:blip r:embed="rId3">
            <a:clrChange>
              <a:clrFrom>
                <a:srgbClr val="FFFFFF"/>
              </a:clrFrom>
              <a:clrTo>
                <a:srgbClr val="FFFFFF">
                  <a:alpha val="0"/>
                </a:srgbClr>
              </a:clrTo>
            </a:clrChange>
          </a:blip>
          <a:stretch>
            <a:fillRect/>
          </a:stretch>
        </p:blipFill>
        <p:spPr>
          <a:xfrm>
            <a:off x="4724400" y="2057400"/>
            <a:ext cx="3978275" cy="1790700"/>
          </a:xfrm>
          <a:prstGeom prst="rect">
            <a:avLst/>
          </a:prstGeom>
          <a:noFill/>
          <a:ln>
            <a:miter lim="800000"/>
          </a:ln>
        </p:spPr>
      </p:pic>
      <p:sp>
        <p:nvSpPr>
          <p:cNvPr id="60422" name=""/>
          <p:cNvSpPr/>
          <p:nvPr/>
        </p:nvSpPr>
        <p:spPr>
          <a:xfrm>
            <a:off x="5087938" y="2590800"/>
            <a:ext cx="4056062" cy="790575"/>
          </a:xfrm>
          <a:prstGeom prst="rect">
            <a:avLst/>
          </a:prstGeom>
          <a:noFill/>
          <a:ln>
            <a:noFill/>
            <a:miter lim="800000"/>
          </a:ln>
        </p:spPr>
        <p:txBody>
          <a:bodyPr/>
          <a:lstStyle>
            <a:defPPr algn="ctr" rtl="0" eaLnBrk="1" hangingPunct="1">
              <a:defRPr kumimoji="0" lang="zh-CN" altLang="en-US"/>
            </a:defPPr>
            <a:lvl1pPr marL="342900" indent="-342900" algn="l" defTabSz="914400" rtl="0" eaLnBrk="1" fontAlgn="base" hangingPunct="1">
              <a:lnSpc>
                <a:spcPct val="100000"/>
              </a:lnSpc>
              <a:spcBef>
                <a:spcPct val="20000"/>
              </a:spcBef>
              <a:spcAft>
                <a:spcPct val="0"/>
              </a:spcAft>
              <a:buClr>
                <a:srgbClr val="6600CC"/>
              </a:buClr>
              <a:buSzTx/>
              <a:buFont typeface="Wingdings" pitchFamily="2" charset="2"/>
              <a:buChar char="v"/>
              <a:defRPr kumimoji="0" lang="zh-CN" altLang="en-US" sz="2800" b="1" i="0" u="none" baseline="0">
                <a:solidFill>
                  <a:schemeClr val="tx1"/>
                </a:solidFill>
                <a:latin typeface="Arial" pitchFamily="34" charset="0"/>
                <a:ea typeface="楷体_GB2312" pitchFamily="49" charset="-122"/>
              </a:defRPr>
            </a:lvl1pPr>
            <a:lvl2pPr marL="742950" indent="-285750" algn="l" defTabSz="914400" rtl="0" eaLnBrk="1" fontAlgn="base" hangingPunct="1">
              <a:lnSpc>
                <a:spcPct val="100000"/>
              </a:lnSpc>
              <a:spcBef>
                <a:spcPct val="20000"/>
              </a:spcBef>
              <a:spcAft>
                <a:spcPct val="0"/>
              </a:spcAft>
              <a:buClr>
                <a:srgbClr val="6600CC"/>
              </a:buClr>
              <a:buSzTx/>
              <a:buFont typeface="Wingdings" pitchFamily="2" charset="2"/>
              <a:buChar char="§"/>
              <a:defRPr kumimoji="0" lang="zh-CN" altLang="en-US" sz="2400" b="1" i="0" u="none" baseline="0">
                <a:solidFill>
                  <a:schemeClr val="tx1"/>
                </a:solidFill>
                <a:latin typeface="Arial" pitchFamily="34" charset="0"/>
                <a:ea typeface="楷体_GB2312" pitchFamily="49" charset="-122"/>
              </a:defRPr>
            </a:lvl2pPr>
            <a:lvl3pPr marL="1143000" indent="-228600" algn="l" defTabSz="914400" rtl="0" eaLnBrk="1" fontAlgn="base" hangingPunct="1">
              <a:lnSpc>
                <a:spcPct val="100000"/>
              </a:lnSpc>
              <a:spcBef>
                <a:spcPct val="20000"/>
              </a:spcBef>
              <a:spcAft>
                <a:spcPct val="0"/>
              </a:spcAft>
              <a:buClr>
                <a:srgbClr val="6600CC"/>
              </a:buClr>
              <a:buSzTx/>
              <a:buFontTx/>
              <a:buChar char="•"/>
              <a:defRPr kumimoji="0" lang="zh-CN" altLang="en-US" sz="2200" b="1" i="0" u="none" baseline="0">
                <a:solidFill>
                  <a:schemeClr val="tx1"/>
                </a:solidFill>
                <a:latin typeface="Arial" pitchFamily="34" charset="0"/>
                <a:ea typeface="楷体_GB2312" pitchFamily="49" charset="-122"/>
              </a:defRPr>
            </a:lvl3pPr>
            <a:lvl4pPr marL="1600200" indent="-228600" algn="l" defTabSz="914400" rtl="0" eaLnBrk="1" fontAlgn="base" hangingPunct="1">
              <a:lnSpc>
                <a:spcPct val="100000"/>
              </a:lnSpc>
              <a:spcBef>
                <a:spcPct val="20000"/>
              </a:spcBef>
              <a:spcAft>
                <a:spcPct val="0"/>
              </a:spcAft>
              <a:buClr>
                <a:srgbClr val="6600CC"/>
              </a:buClr>
              <a:buSzTx/>
              <a:buFontTx/>
              <a:buChar char="–"/>
              <a:defRPr kumimoji="0" lang="zh-CN" altLang="en-US" sz="2000" b="1" i="0" u="none" baseline="0">
                <a:solidFill>
                  <a:schemeClr val="tx1"/>
                </a:solidFill>
                <a:latin typeface="Arial" pitchFamily="34" charset="0"/>
                <a:ea typeface="楷体_GB2312" pitchFamily="49" charset="-122"/>
              </a:defRPr>
            </a:lvl4pPr>
            <a:lvl5pPr marL="2057400" indent="-228600" algn="l" defTabSz="914400" rtl="0" eaLnBrk="1" fontAlgn="base" hangingPunct="1">
              <a:lnSpc>
                <a:spcPct val="100000"/>
              </a:lnSpc>
              <a:spcBef>
                <a:spcPct val="20000"/>
              </a:spcBef>
              <a:spcAft>
                <a:spcPct val="0"/>
              </a:spcAft>
              <a:buClr>
                <a:srgbClr val="6600CC"/>
              </a:buClr>
              <a:buSzTx/>
              <a:buFontTx/>
              <a:buChar char="»"/>
              <a:defRPr kumimoji="0" lang="zh-CN" altLang="en-US" sz="2000" b="1" i="0" u="none" baseline="0">
                <a:solidFill>
                  <a:schemeClr val="tx1"/>
                </a:solidFill>
                <a:latin typeface="Arial" pitchFamily="34" charset="0"/>
                <a:ea typeface="楷体_GB2312" pitchFamily="49" charset="-122"/>
              </a:defRPr>
            </a:lvl5pPr>
          </a:lstStyle>
          <a:p>
            <a:pPr lvl="0">
              <a:lnSpc>
                <a:spcPct val="130000"/>
              </a:lnSpc>
              <a:buFont typeface="Wingdings" pitchFamily="2" charset="2"/>
              <a:buNone/>
            </a:pPr>
            <a:r>
              <a:rPr sz="1800">
                <a:solidFill>
                  <a:srgbClr val="666633"/>
                </a:solidFill>
              </a:rPr>
              <a:t>希特勒成功的原因是什么？</a:t>
            </a:r>
            <a:endParaRPr sz="1800" b="0">
              <a:solidFill>
                <a:srgbClr val="666633"/>
              </a:solidFill>
            </a:endParaRPr>
          </a:p>
          <a:p>
            <a:pPr lvl="0">
              <a:buNone/>
            </a:pPr>
            <a:endParaRPr sz="1800">
              <a:solidFill>
                <a:srgbClr val="666633"/>
              </a:solidFill>
            </a:endParaRPr>
          </a:p>
        </p:txBody>
      </p:sp>
      <p:pic>
        <p:nvPicPr>
          <p:cNvPr id="60425" name=""/>
          <p:cNvPicPr/>
          <p:nvPr/>
        </p:nvPicPr>
        <p:blipFill>
          <a:blip r:embed="rId4"/>
          <a:stretch>
            <a:fillRect/>
          </a:stretch>
        </p:blipFill>
        <p:spPr>
          <a:xfrm>
            <a:off x="838200" y="2209800"/>
            <a:ext cx="2970212" cy="3505200"/>
          </a:xfrm>
          <a:prstGeom prst="rect">
            <a:avLst/>
          </a:prstGeom>
          <a:noFill/>
          <a:ln>
            <a:miter lim="800000"/>
          </a:ln>
        </p:spPr>
      </p:pic>
      <p:sp>
        <p:nvSpPr>
          <p:cNvPr id="60426" name="Footer Placeholder 3"/>
          <p:cNvSpPr>
            <a:spLocks noGrp="1"/>
          </p:cNvSpPr>
          <p:nvPr>
            <p:ph type="ftr" sz="quarter" idx="2"/>
          </p:nvPr>
        </p:nvSpPr>
        <p:spPr/>
        <p:txBody>
          <a:bodyPr/>
          <a:lstStyle/>
          <a:p>
            <a:pPr lvl="0" algn="ctr"/>
            <a:r>
              <a:rPr sz="1400"/>
              <a:t>Page </a:t>
            </a:r>
            <a:fld id="{A7D9F072-0770-4B17-B7F1-04968E454EF2}" type="slidenum">
              <a:rPr sz="1400"/>
              <a:t>3</a:t>
            </a:fld>
            <a:r>
              <a:rPr sz="1400"/>
              <a:t>/13</a:t>
            </a:r>
            <a:endParaRPr sz="1400"/>
          </a:p>
        </p:txBody>
      </p:sp>
      <p:sp>
        <p:nvSpPr>
          <p:cNvPr id="60427" name="TextBox 60426"/>
          <p:cNvSpPr txBox="1"/>
          <p:nvPr/>
        </p:nvSpPr>
        <p:spPr>
          <a:xfrm flipH="1">
            <a:off x="0" y="0"/>
            <a:ext cx="0" cy="0"/>
          </a:xfrm>
          <a:prstGeom prst="rect">
            <a:avLst/>
          </a:prstGeom>
          <a:noFill/>
        </p:spPr>
        <p:txBody>
          <a:bodyPr wrap="none">
            <a:spAutoFit/>
          </a:bodyPr>
          <a:lstStyle>
            <a:defPPr algn="ctr"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演讲的重要性-何薇共21页，您现在浏览的是第3页!</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7410" name=""/>
          <p:cNvSpPr/>
          <p:nvPr>
            <p:ph type="title"/>
          </p:nvPr>
        </p:nvSpPr>
        <p:spPr>
          <a:xfrm>
            <a:off x="1619250" y="836612"/>
            <a:ext cx="7391400" cy="563562"/>
          </a:xfrm>
          <a:prstGeom prst="rect">
            <a:avLst/>
          </a:prstGeom>
          <a:noFill/>
          <a:ln>
            <a:miter lim="800000"/>
          </a:ln>
        </p:spPr>
        <p:txBody>
          <a:bodyPr anchor="ctr" anchorCtr="0"/>
          <a:lstStyle>
            <a:lvl1pPr marL="0" indent="0" algn="r" defTabSz="914400" rtl="0" eaLnBrk="1" fontAlgn="base" hangingPunct="1">
              <a:lnSpc>
                <a:spcPct val="100000"/>
              </a:lnSpc>
              <a:spcBef>
                <a:spcPct val="0"/>
              </a:spcBef>
              <a:spcAft>
                <a:spcPct val="0"/>
              </a:spcAft>
              <a:buClrTx/>
              <a:buSzTx/>
              <a:buFontTx/>
              <a:buNone/>
              <a:defRPr kumimoji="0" lang="zh-CN" altLang="en-US" sz="3600" b="1" i="0" u="none" baseline="0">
                <a:solidFill>
                  <a:srgbClr val="6600CC"/>
                </a:solidFill>
                <a:latin typeface="Arial" pitchFamily="34" charset="0"/>
                <a:ea typeface="楷体_GB2312" pitchFamily="49" charset="-122"/>
              </a:defRPr>
            </a:lvl1pPr>
          </a:lstStyle>
          <a:p>
            <a:pPr lvl="0"/>
            <a:r>
              <a:t>主要内容</a:t>
            </a:r>
          </a:p>
        </p:txBody>
      </p:sp>
      <p:sp>
        <p:nvSpPr>
          <p:cNvPr id="17411" name=""/>
          <p:cNvSpPr/>
          <p:nvPr>
            <p:ph type="body" idx="4294967295"/>
          </p:nvPr>
        </p:nvSpPr>
        <p:spPr>
          <a:xfrm>
            <a:off x="457200" y="1828800"/>
            <a:ext cx="8229600" cy="4495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rgbClr val="6600CC"/>
              </a:buClr>
              <a:buSzTx/>
              <a:buFont typeface="Wingdings" pitchFamily="2" charset="2"/>
              <a:buChar char="v"/>
              <a:defRPr kumimoji="0" lang="zh-CN" altLang="en-US" sz="2800" b="1" i="0" u="none" baseline="0">
                <a:solidFill>
                  <a:schemeClr val="tx1"/>
                </a:solidFill>
                <a:latin typeface="Arial" pitchFamily="34" charset="0"/>
                <a:ea typeface="楷体_GB2312" pitchFamily="49" charset="-122"/>
              </a:defRPr>
            </a:lvl1pPr>
            <a:lvl2pPr marL="742950" indent="-285750" algn="l" defTabSz="914400" rtl="0" eaLnBrk="1" fontAlgn="base" hangingPunct="1">
              <a:lnSpc>
                <a:spcPct val="100000"/>
              </a:lnSpc>
              <a:spcBef>
                <a:spcPct val="20000"/>
              </a:spcBef>
              <a:spcAft>
                <a:spcPct val="0"/>
              </a:spcAft>
              <a:buClr>
                <a:srgbClr val="6600CC"/>
              </a:buClr>
              <a:buSzTx/>
              <a:buFont typeface="Wingdings" pitchFamily="2" charset="2"/>
              <a:buChar char="§"/>
              <a:defRPr kumimoji="0" lang="zh-CN" altLang="en-US" sz="2400" b="1" i="0" u="none" baseline="0">
                <a:solidFill>
                  <a:schemeClr val="tx1"/>
                </a:solidFill>
                <a:latin typeface="Arial" pitchFamily="34" charset="0"/>
                <a:ea typeface="楷体_GB2312" pitchFamily="49" charset="-122"/>
              </a:defRPr>
            </a:lvl2pPr>
            <a:lvl3pPr marL="1143000" indent="-228600" algn="l" defTabSz="914400" rtl="0" eaLnBrk="1" fontAlgn="base" hangingPunct="1">
              <a:lnSpc>
                <a:spcPct val="100000"/>
              </a:lnSpc>
              <a:spcBef>
                <a:spcPct val="20000"/>
              </a:spcBef>
              <a:spcAft>
                <a:spcPct val="0"/>
              </a:spcAft>
              <a:buClr>
                <a:srgbClr val="6600CC"/>
              </a:buClr>
              <a:buSzTx/>
              <a:buFontTx/>
              <a:buChar char="•"/>
              <a:defRPr kumimoji="0" lang="zh-CN" altLang="en-US" sz="2200" b="1" i="0" u="none" baseline="0">
                <a:solidFill>
                  <a:schemeClr val="tx1"/>
                </a:solidFill>
                <a:latin typeface="Arial" pitchFamily="34" charset="0"/>
                <a:ea typeface="楷体_GB2312" pitchFamily="49" charset="-122"/>
              </a:defRPr>
            </a:lvl3pPr>
            <a:lvl4pPr marL="1600200" indent="-228600" algn="l" defTabSz="914400" rtl="0" eaLnBrk="1" fontAlgn="base" hangingPunct="1">
              <a:lnSpc>
                <a:spcPct val="100000"/>
              </a:lnSpc>
              <a:spcBef>
                <a:spcPct val="20000"/>
              </a:spcBef>
              <a:spcAft>
                <a:spcPct val="0"/>
              </a:spcAft>
              <a:buClr>
                <a:srgbClr val="6600CC"/>
              </a:buClr>
              <a:buSzTx/>
              <a:buFontTx/>
              <a:buChar char="–"/>
              <a:defRPr kumimoji="0" lang="zh-CN" altLang="en-US" sz="2000" b="1" i="0" u="none" baseline="0">
                <a:solidFill>
                  <a:schemeClr val="tx1"/>
                </a:solidFill>
                <a:latin typeface="Arial" pitchFamily="34" charset="0"/>
                <a:ea typeface="楷体_GB2312" pitchFamily="49" charset="-122"/>
              </a:defRPr>
            </a:lvl4pPr>
            <a:lvl5pPr marL="2057400" indent="-228600" algn="l" defTabSz="914400" rtl="0" eaLnBrk="1" fontAlgn="base" hangingPunct="1">
              <a:lnSpc>
                <a:spcPct val="100000"/>
              </a:lnSpc>
              <a:spcBef>
                <a:spcPct val="20000"/>
              </a:spcBef>
              <a:spcAft>
                <a:spcPct val="0"/>
              </a:spcAft>
              <a:buClr>
                <a:srgbClr val="6600CC"/>
              </a:buClr>
              <a:buSzTx/>
              <a:buFontTx/>
              <a:buChar char="»"/>
              <a:defRPr kumimoji="0" lang="zh-CN" altLang="en-US" sz="2000" b="1" i="0" u="none" baseline="0">
                <a:solidFill>
                  <a:schemeClr val="tx1"/>
                </a:solidFill>
                <a:latin typeface="Arial" pitchFamily="34" charset="0"/>
                <a:ea typeface="楷体_GB2312" pitchFamily="49" charset="-122"/>
              </a:defRPr>
            </a:lvl5pPr>
          </a:lstStyle>
          <a:p>
            <a:pPr lvl="0"/>
            <a:r>
              <a:rPr>
                <a:latin typeface="幼圆" pitchFamily="49" charset="-122"/>
                <a:ea typeface="宋体" pitchFamily="2" charset="-122"/>
              </a:rPr>
              <a:t>演讲的内涵</a:t>
            </a:r>
            <a:endParaRPr>
              <a:latin typeface="幼圆" pitchFamily="49" charset="-122"/>
              <a:ea typeface="宋体" pitchFamily="2" charset="-122"/>
            </a:endParaRPr>
          </a:p>
          <a:p>
            <a:pPr lvl="0"/>
            <a:r>
              <a:rPr>
                <a:latin typeface="幼圆" pitchFamily="49" charset="-122"/>
                <a:ea typeface="宋体" pitchFamily="2" charset="-122"/>
              </a:rPr>
              <a:t>演讲的类型</a:t>
            </a:r>
            <a:endParaRPr>
              <a:latin typeface="幼圆" pitchFamily="49" charset="-122"/>
              <a:ea typeface="宋体" pitchFamily="2" charset="-122"/>
            </a:endParaRPr>
          </a:p>
          <a:p>
            <a:pPr lvl="0"/>
            <a:r>
              <a:rPr>
                <a:latin typeface="幼圆" pitchFamily="49" charset="-122"/>
                <a:ea typeface="宋体" pitchFamily="2" charset="-122"/>
              </a:rPr>
              <a:t>演讲的作用</a:t>
            </a:r>
            <a:endParaRPr>
              <a:latin typeface="幼圆" pitchFamily="49" charset="-122"/>
              <a:ea typeface="宋体" pitchFamily="2" charset="-122"/>
            </a:endParaRPr>
          </a:p>
          <a:p>
            <a:pPr lvl="0"/>
            <a:r>
              <a:rPr>
                <a:ea typeface="宋体" pitchFamily="2" charset="-122"/>
              </a:rPr>
              <a:t>经典演讲案例</a:t>
            </a:r>
            <a:endParaRPr>
              <a:ea typeface="宋体" pitchFamily="2" charset="-122"/>
            </a:endParaRPr>
          </a:p>
        </p:txBody>
      </p:sp>
      <p:sp>
        <p:nvSpPr>
          <p:cNvPr id="17412" name="Footer Placeholder 3"/>
          <p:cNvSpPr>
            <a:spLocks noGrp="1"/>
          </p:cNvSpPr>
          <p:nvPr>
            <p:ph type="ftr" sz="quarter" idx="2"/>
          </p:nvPr>
        </p:nvSpPr>
        <p:spPr/>
        <p:txBody>
          <a:bodyPr/>
          <a:lstStyle/>
          <a:p>
            <a:pPr lvl="0" algn="ctr"/>
            <a:r>
              <a:rPr sz="1400"/>
              <a:t>Page </a:t>
            </a:r>
            <a:fld id="{04B298D3-AB69-474B-A036-152E0528C2D1}" type="slidenum">
              <a:rPr sz="1400"/>
              <a:t>4</a:t>
            </a:fld>
            <a:r>
              <a:rPr sz="1400"/>
              <a:t>/13</a:t>
            </a:r>
            <a:endParaRPr sz="1400"/>
          </a:p>
        </p:txBody>
      </p:sp>
      <p:sp>
        <p:nvSpPr>
          <p:cNvPr id="17413" name="TextBox 17412"/>
          <p:cNvSpPr txBox="1"/>
          <p:nvPr/>
        </p:nvSpPr>
        <p:spPr>
          <a:xfrm flipH="1">
            <a:off x="0" y="0"/>
            <a:ext cx="0" cy="0"/>
          </a:xfrm>
          <a:prstGeom prst="rect">
            <a:avLst/>
          </a:prstGeom>
          <a:noFill/>
        </p:spPr>
        <p:txBody>
          <a:bodyPr wrap="none">
            <a:spAutoFit/>
          </a:bodyPr>
          <a:lstStyle>
            <a:defPPr algn="ctr"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演讲的重要性-何薇共21页，您现在浏览的是第4页!</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0050" name=""/>
          <p:cNvSpPr/>
          <p:nvPr>
            <p:ph type="title"/>
          </p:nvPr>
        </p:nvSpPr>
        <p:spPr>
          <a:xfrm>
            <a:off x="1619250" y="836612"/>
            <a:ext cx="7391400" cy="563562"/>
          </a:xfrm>
          <a:prstGeom prst="rect">
            <a:avLst/>
          </a:prstGeom>
          <a:noFill/>
          <a:ln>
            <a:miter lim="800000"/>
          </a:ln>
        </p:spPr>
        <p:txBody>
          <a:bodyPr anchor="ctr" anchorCtr="0"/>
          <a:lstStyle>
            <a:lvl1pPr marL="0" indent="0" algn="r" defTabSz="914400" rtl="0" eaLnBrk="1" fontAlgn="base" hangingPunct="1">
              <a:lnSpc>
                <a:spcPct val="100000"/>
              </a:lnSpc>
              <a:spcBef>
                <a:spcPct val="0"/>
              </a:spcBef>
              <a:spcAft>
                <a:spcPct val="0"/>
              </a:spcAft>
              <a:buClrTx/>
              <a:buSzTx/>
              <a:buFontTx/>
              <a:buNone/>
              <a:defRPr kumimoji="0" lang="zh-CN" altLang="en-US" sz="3600" b="1" i="0" u="none" baseline="0">
                <a:solidFill>
                  <a:srgbClr val="6600CC"/>
                </a:solidFill>
                <a:latin typeface="Arial" pitchFamily="34" charset="0"/>
                <a:ea typeface="楷体_GB2312" pitchFamily="49" charset="-122"/>
              </a:defRPr>
            </a:lvl1pPr>
          </a:lstStyle>
          <a:p>
            <a:pPr lvl="0"/>
            <a:r>
              <a:rPr sz="3200"/>
              <a:t>演讲四要素</a:t>
            </a:r>
            <a:endParaRPr sz="3200"/>
          </a:p>
        </p:txBody>
      </p:sp>
      <p:sp>
        <p:nvSpPr>
          <p:cNvPr id="130051" name=""/>
          <p:cNvSpPr/>
          <p:nvPr>
            <p:ph type="body" idx="4294967295"/>
          </p:nvPr>
        </p:nvSpPr>
        <p:spPr>
          <a:xfrm>
            <a:off x="457200" y="1828800"/>
            <a:ext cx="8229600" cy="4495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rgbClr val="6600CC"/>
              </a:buClr>
              <a:buSzTx/>
              <a:buFont typeface="Wingdings" pitchFamily="2" charset="2"/>
              <a:buChar char="v"/>
              <a:defRPr kumimoji="0" lang="zh-CN" altLang="en-US" sz="2800" b="1" i="0" u="none" baseline="0">
                <a:solidFill>
                  <a:schemeClr val="tx1"/>
                </a:solidFill>
                <a:latin typeface="Arial" pitchFamily="34" charset="0"/>
                <a:ea typeface="楷体_GB2312" pitchFamily="49" charset="-122"/>
              </a:defRPr>
            </a:lvl1pPr>
            <a:lvl2pPr marL="742950" indent="-285750" algn="l" defTabSz="914400" rtl="0" eaLnBrk="1" fontAlgn="base" hangingPunct="1">
              <a:lnSpc>
                <a:spcPct val="100000"/>
              </a:lnSpc>
              <a:spcBef>
                <a:spcPct val="20000"/>
              </a:spcBef>
              <a:spcAft>
                <a:spcPct val="0"/>
              </a:spcAft>
              <a:buClr>
                <a:srgbClr val="6600CC"/>
              </a:buClr>
              <a:buSzTx/>
              <a:buFont typeface="Wingdings" pitchFamily="2" charset="2"/>
              <a:buChar char="§"/>
              <a:defRPr kumimoji="0" lang="zh-CN" altLang="en-US" sz="2400" b="1" i="0" u="none" baseline="0">
                <a:solidFill>
                  <a:schemeClr val="tx1"/>
                </a:solidFill>
                <a:latin typeface="Arial" pitchFamily="34" charset="0"/>
                <a:ea typeface="楷体_GB2312" pitchFamily="49" charset="-122"/>
              </a:defRPr>
            </a:lvl2pPr>
            <a:lvl3pPr marL="1143000" indent="-228600" algn="l" defTabSz="914400" rtl="0" eaLnBrk="1" fontAlgn="base" hangingPunct="1">
              <a:lnSpc>
                <a:spcPct val="100000"/>
              </a:lnSpc>
              <a:spcBef>
                <a:spcPct val="20000"/>
              </a:spcBef>
              <a:spcAft>
                <a:spcPct val="0"/>
              </a:spcAft>
              <a:buClr>
                <a:srgbClr val="6600CC"/>
              </a:buClr>
              <a:buSzTx/>
              <a:buFontTx/>
              <a:buChar char="•"/>
              <a:defRPr kumimoji="0" lang="zh-CN" altLang="en-US" sz="2200" b="1" i="0" u="none" baseline="0">
                <a:solidFill>
                  <a:schemeClr val="tx1"/>
                </a:solidFill>
                <a:latin typeface="Arial" pitchFamily="34" charset="0"/>
                <a:ea typeface="楷体_GB2312" pitchFamily="49" charset="-122"/>
              </a:defRPr>
            </a:lvl3pPr>
            <a:lvl4pPr marL="1600200" indent="-228600" algn="l" defTabSz="914400" rtl="0" eaLnBrk="1" fontAlgn="base" hangingPunct="1">
              <a:lnSpc>
                <a:spcPct val="100000"/>
              </a:lnSpc>
              <a:spcBef>
                <a:spcPct val="20000"/>
              </a:spcBef>
              <a:spcAft>
                <a:spcPct val="0"/>
              </a:spcAft>
              <a:buClr>
                <a:srgbClr val="6600CC"/>
              </a:buClr>
              <a:buSzTx/>
              <a:buFontTx/>
              <a:buChar char="–"/>
              <a:defRPr kumimoji="0" lang="zh-CN" altLang="en-US" sz="2000" b="1" i="0" u="none" baseline="0">
                <a:solidFill>
                  <a:schemeClr val="tx1"/>
                </a:solidFill>
                <a:latin typeface="Arial" pitchFamily="34" charset="0"/>
                <a:ea typeface="楷体_GB2312" pitchFamily="49" charset="-122"/>
              </a:defRPr>
            </a:lvl4pPr>
            <a:lvl5pPr marL="2057400" indent="-228600" algn="l" defTabSz="914400" rtl="0" eaLnBrk="1" fontAlgn="base" hangingPunct="1">
              <a:lnSpc>
                <a:spcPct val="100000"/>
              </a:lnSpc>
              <a:spcBef>
                <a:spcPct val="20000"/>
              </a:spcBef>
              <a:spcAft>
                <a:spcPct val="0"/>
              </a:spcAft>
              <a:buClr>
                <a:srgbClr val="6600CC"/>
              </a:buClr>
              <a:buSzTx/>
              <a:buFontTx/>
              <a:buChar char="»"/>
              <a:defRPr kumimoji="0" lang="zh-CN" altLang="en-US" sz="2000" b="1" i="0" u="none" baseline="0">
                <a:solidFill>
                  <a:schemeClr val="tx1"/>
                </a:solidFill>
                <a:latin typeface="Arial" pitchFamily="34" charset="0"/>
                <a:ea typeface="楷体_GB2312" pitchFamily="49" charset="-122"/>
              </a:defRPr>
            </a:lvl5pPr>
          </a:lstStyle>
          <a:p>
            <a:pPr lvl="0">
              <a:buNone/>
            </a:pPr>
          </a:p>
          <a:p>
            <a:pPr lvl="0">
              <a:buNone/>
            </a:pPr>
          </a:p>
        </p:txBody>
      </p:sp>
      <p:sp>
        <p:nvSpPr>
          <p:cNvPr id="130052" name=""/>
          <p:cNvSpPr/>
          <p:nvPr/>
        </p:nvSpPr>
        <p:spPr>
          <a:xfrm>
            <a:off x="609600" y="2057400"/>
            <a:ext cx="3657600" cy="1371600"/>
          </a:xfrm>
          <a:prstGeom prst="rect">
            <a:avLst/>
          </a:prstGeom>
          <a:solidFill>
            <a:schemeClr val="accent1"/>
          </a:solidFill>
          <a:ln w="12700">
            <a:solidFill>
              <a:schemeClr val="tx1"/>
            </a:solidFill>
            <a:miter lim="800000"/>
          </a:ln>
          <a:effectLst/>
        </p:spPr>
        <p:txBody>
          <a:bodyPr wrap="none" anchor="ctr" anchorCtr="0">
            <a:noAutofit/>
          </a:bodyPr>
          <a:lstStyle>
            <a:defPPr algn="ctr"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lgn="ctr"/>
            <a:r>
              <a:rPr sz="2400"/>
              <a:t>演讲者(主体)</a:t>
            </a:r>
            <a:endParaRPr sz="2400"/>
          </a:p>
        </p:txBody>
      </p:sp>
      <p:sp>
        <p:nvSpPr>
          <p:cNvPr id="130053" name=""/>
          <p:cNvSpPr/>
          <p:nvPr/>
        </p:nvSpPr>
        <p:spPr>
          <a:xfrm>
            <a:off x="5105400" y="2057400"/>
            <a:ext cx="3657600" cy="1371600"/>
          </a:xfrm>
          <a:prstGeom prst="rect">
            <a:avLst/>
          </a:prstGeom>
          <a:solidFill>
            <a:schemeClr val="accent1"/>
          </a:solidFill>
          <a:ln w="12700">
            <a:solidFill>
              <a:schemeClr val="tx1"/>
            </a:solidFill>
            <a:miter lim="800000"/>
          </a:ln>
          <a:effectLst/>
        </p:spPr>
        <p:txBody>
          <a:bodyPr wrap="none" anchor="ctr" anchorCtr="0">
            <a:noAutofit/>
          </a:bodyPr>
          <a:lstStyle>
            <a:defPPr algn="ctr"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lgn="ctr"/>
            <a:r>
              <a:rPr sz="2400"/>
              <a:t>听众(客体)</a:t>
            </a:r>
            <a:endParaRPr sz="2400"/>
          </a:p>
        </p:txBody>
      </p:sp>
      <p:sp>
        <p:nvSpPr>
          <p:cNvPr id="130054" name=""/>
          <p:cNvSpPr/>
          <p:nvPr/>
        </p:nvSpPr>
        <p:spPr>
          <a:xfrm>
            <a:off x="609600" y="4648200"/>
            <a:ext cx="3657600" cy="1371600"/>
          </a:xfrm>
          <a:prstGeom prst="rect">
            <a:avLst/>
          </a:prstGeom>
          <a:solidFill>
            <a:schemeClr val="accent1"/>
          </a:solidFill>
          <a:ln w="12700">
            <a:solidFill>
              <a:schemeClr val="tx1"/>
            </a:solidFill>
            <a:miter lim="800000"/>
          </a:ln>
          <a:effectLst/>
        </p:spPr>
        <p:txBody>
          <a:bodyPr wrap="none" anchor="ctr" anchorCtr="0">
            <a:noAutofit/>
          </a:bodyPr>
          <a:lstStyle>
            <a:defPPr algn="ctr"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lgn="ctr"/>
            <a:r>
              <a:rPr sz="2400"/>
              <a:t>沟通主客体信息</a:t>
            </a:r>
            <a:endParaRPr sz="2400"/>
          </a:p>
        </p:txBody>
      </p:sp>
      <p:sp>
        <p:nvSpPr>
          <p:cNvPr id="130055" name=""/>
          <p:cNvSpPr/>
          <p:nvPr/>
        </p:nvSpPr>
        <p:spPr>
          <a:xfrm>
            <a:off x="5181600" y="4648200"/>
            <a:ext cx="3657600" cy="1371600"/>
          </a:xfrm>
          <a:prstGeom prst="rect">
            <a:avLst/>
          </a:prstGeom>
          <a:solidFill>
            <a:schemeClr val="accent1"/>
          </a:solidFill>
          <a:ln w="12700">
            <a:solidFill>
              <a:schemeClr val="tx1"/>
            </a:solidFill>
            <a:miter lim="800000"/>
          </a:ln>
          <a:effectLst/>
        </p:spPr>
        <p:txBody>
          <a:bodyPr wrap="none" anchor="ctr" anchorCtr="0">
            <a:noAutofit/>
          </a:bodyPr>
          <a:lstStyle>
            <a:defPPr algn="ctr"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lgn="ctr"/>
            <a:r>
              <a:rPr sz="2400"/>
              <a:t>主客体同处一环境</a:t>
            </a:r>
            <a:endParaRPr sz="2400"/>
          </a:p>
        </p:txBody>
      </p:sp>
      <p:sp>
        <p:nvSpPr>
          <p:cNvPr id="130056" name="Footer Placeholder 3"/>
          <p:cNvSpPr>
            <a:spLocks noGrp="1"/>
          </p:cNvSpPr>
          <p:nvPr>
            <p:ph type="ftr" sz="quarter" idx="2"/>
          </p:nvPr>
        </p:nvSpPr>
        <p:spPr/>
        <p:txBody>
          <a:bodyPr/>
          <a:lstStyle/>
          <a:p>
            <a:pPr lvl="0" algn="ctr"/>
            <a:r>
              <a:rPr sz="1400"/>
              <a:t>Page </a:t>
            </a:r>
            <a:fld id="{9FBCC7CF-30D4-4031-A496-BE68FE3F76D6}" type="slidenum">
              <a:rPr sz="1400"/>
              <a:t>5</a:t>
            </a:fld>
            <a:r>
              <a:rPr sz="1400"/>
              <a:t>/13</a:t>
            </a:r>
            <a:endParaRPr sz="1400"/>
          </a:p>
        </p:txBody>
      </p:sp>
      <p:sp>
        <p:nvSpPr>
          <p:cNvPr id="130057" name="TextBox 130056"/>
          <p:cNvSpPr txBox="1"/>
          <p:nvPr/>
        </p:nvSpPr>
        <p:spPr>
          <a:xfrm flipH="1">
            <a:off x="0" y="0"/>
            <a:ext cx="0" cy="0"/>
          </a:xfrm>
          <a:prstGeom prst="rect">
            <a:avLst/>
          </a:prstGeom>
          <a:noFill/>
        </p:spPr>
        <p:txBody>
          <a:bodyPr wrap="none">
            <a:spAutoFit/>
          </a:bodyPr>
          <a:lstStyle>
            <a:defPPr algn="ctr"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演讲的重要性-何薇共21页，您现在浏览的是第5页!</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5778" name=""/>
          <p:cNvSpPr/>
          <p:nvPr>
            <p:ph type="title"/>
          </p:nvPr>
        </p:nvSpPr>
        <p:spPr>
          <a:xfrm>
            <a:off x="1619250" y="836612"/>
            <a:ext cx="7391400" cy="563562"/>
          </a:xfrm>
          <a:prstGeom prst="rect">
            <a:avLst/>
          </a:prstGeom>
          <a:noFill/>
          <a:ln>
            <a:miter lim="800000"/>
          </a:ln>
        </p:spPr>
        <p:txBody>
          <a:bodyPr anchor="ctr" anchorCtr="0"/>
          <a:lstStyle>
            <a:lvl1pPr marL="0" indent="0" algn="r" defTabSz="914400" rtl="0" eaLnBrk="1" fontAlgn="base" hangingPunct="1">
              <a:lnSpc>
                <a:spcPct val="100000"/>
              </a:lnSpc>
              <a:spcBef>
                <a:spcPct val="0"/>
              </a:spcBef>
              <a:spcAft>
                <a:spcPct val="0"/>
              </a:spcAft>
              <a:buClrTx/>
              <a:buSzTx/>
              <a:buFontTx/>
              <a:buNone/>
              <a:defRPr kumimoji="0" lang="zh-CN" altLang="en-US" sz="3600" b="1" i="0" u="none" baseline="0">
                <a:solidFill>
                  <a:srgbClr val="6600CC"/>
                </a:solidFill>
                <a:latin typeface="Arial" pitchFamily="34" charset="0"/>
                <a:ea typeface="楷体_GB2312" pitchFamily="49" charset="-122"/>
              </a:defRPr>
            </a:lvl1pPr>
          </a:lstStyle>
          <a:p>
            <a:pPr lvl="0"/>
            <a:r>
              <a:rPr sz="3200"/>
              <a:t>演讲的类型</a:t>
            </a:r>
            <a:endParaRPr sz="3200"/>
          </a:p>
        </p:txBody>
      </p:sp>
      <p:grpSp>
        <p:nvGrpSpPr>
          <p:cNvPr id="75790" name=""/>
          <p:cNvGrpSpPr/>
          <p:nvPr/>
        </p:nvGrpSpPr>
        <p:grpSpPr>
          <a:xfrm>
            <a:off x="1600200" y="2347912"/>
            <a:ext cx="2971800" cy="2601912"/>
            <a:chOff x="1008" y="1479"/>
            <a:chExt cx="1872" cy="1639"/>
          </a:xfrm>
        </p:grpSpPr>
        <p:sp>
          <p:nvSpPr>
            <p:cNvPr id="75783" name=""/>
            <p:cNvSpPr/>
            <p:nvPr/>
          </p:nvSpPr>
          <p:spPr bwMode="blackWhite">
            <a:xfrm>
              <a:off x="1008" y="1479"/>
              <a:ext cx="1872" cy="1639"/>
            </a:xfrm>
            <a:custGeom>
              <a:rect l="l" t="t" r="r" b="b"/>
              <a:pathLst>
                <a:path w="1214" h="1092">
                  <a:moveTo>
                    <a:pt x="1213" y="609"/>
                  </a:moveTo>
                  <a:lnTo>
                    <a:pt x="1196" y="626"/>
                  </a:lnTo>
                  <a:lnTo>
                    <a:pt x="1178" y="640"/>
                  </a:lnTo>
                  <a:lnTo>
                    <a:pt x="1159" y="652"/>
                  </a:lnTo>
                  <a:lnTo>
                    <a:pt x="1138" y="661"/>
                  </a:lnTo>
                  <a:lnTo>
                    <a:pt x="1116" y="667"/>
                  </a:lnTo>
                  <a:lnTo>
                    <a:pt x="1099" y="666"/>
                  </a:lnTo>
                  <a:lnTo>
                    <a:pt x="1082" y="662"/>
                  </a:lnTo>
                  <a:lnTo>
                    <a:pt x="1065" y="656"/>
                  </a:lnTo>
                  <a:lnTo>
                    <a:pt x="1047" y="647"/>
                  </a:lnTo>
                  <a:lnTo>
                    <a:pt x="1029" y="636"/>
                  </a:lnTo>
                  <a:lnTo>
                    <a:pt x="1011" y="623"/>
                  </a:lnTo>
                  <a:lnTo>
                    <a:pt x="993" y="608"/>
                  </a:lnTo>
                  <a:lnTo>
                    <a:pt x="977" y="591"/>
                  </a:lnTo>
                  <a:lnTo>
                    <a:pt x="469" y="165"/>
                  </a:lnTo>
                  <a:lnTo>
                    <a:pt x="461" y="159"/>
                  </a:lnTo>
                  <a:lnTo>
                    <a:pt x="451" y="155"/>
                  </a:lnTo>
                  <a:lnTo>
                    <a:pt x="581" y="0"/>
                  </a:lnTo>
                  <a:lnTo>
                    <a:pt x="117" y="201"/>
                  </a:lnTo>
                  <a:lnTo>
                    <a:pt x="0" y="693"/>
                  </a:lnTo>
                  <a:lnTo>
                    <a:pt x="133" y="534"/>
                  </a:lnTo>
                  <a:lnTo>
                    <a:pt x="138" y="543"/>
                  </a:lnTo>
                  <a:lnTo>
                    <a:pt x="145" y="549"/>
                  </a:lnTo>
                  <a:lnTo>
                    <a:pt x="775" y="1077"/>
                  </a:lnTo>
                  <a:lnTo>
                    <a:pt x="785" y="1084"/>
                  </a:lnTo>
                  <a:lnTo>
                    <a:pt x="797" y="1089"/>
                  </a:lnTo>
                  <a:lnTo>
                    <a:pt x="808" y="1091"/>
                  </a:lnTo>
                  <a:lnTo>
                    <a:pt x="821" y="1091"/>
                  </a:lnTo>
                  <a:lnTo>
                    <a:pt x="833" y="1089"/>
                  </a:lnTo>
                  <a:lnTo>
                    <a:pt x="844" y="1085"/>
                  </a:lnTo>
                  <a:lnTo>
                    <a:pt x="855" y="1078"/>
                  </a:lnTo>
                  <a:lnTo>
                    <a:pt x="863" y="1069"/>
                  </a:lnTo>
                  <a:lnTo>
                    <a:pt x="1089" y="803"/>
                  </a:lnTo>
                  <a:lnTo>
                    <a:pt x="1108" y="778"/>
                  </a:lnTo>
                  <a:lnTo>
                    <a:pt x="1128" y="752"/>
                  </a:lnTo>
                  <a:lnTo>
                    <a:pt x="1146" y="724"/>
                  </a:lnTo>
                  <a:lnTo>
                    <a:pt x="1164" y="696"/>
                  </a:lnTo>
                  <a:lnTo>
                    <a:pt x="1182" y="667"/>
                  </a:lnTo>
                  <a:lnTo>
                    <a:pt x="1198" y="638"/>
                  </a:lnTo>
                  <a:lnTo>
                    <a:pt x="1213" y="609"/>
                  </a:lnTo>
                </a:path>
              </a:pathLst>
            </a:custGeom>
            <a:gradFill rotWithShape="1">
              <a:gsLst>
                <a:gs pos="0">
                  <a:schemeClr val="accent1"/>
                </a:gs>
                <a:gs pos="100000">
                  <a:schemeClr val="folHlink"/>
                </a:gs>
              </a:gsLst>
              <a:lin ang="5400000" scaled="1"/>
            </a:gradFill>
            <a:ln w="12700" cap="rnd" cmpd="sng">
              <a:solidFill>
                <a:schemeClr val="tx1"/>
              </a:solidFill>
              <a:prstDash val="solid"/>
              <a:miter lim="800000"/>
              <a:headEnd type="none" w="med" len="med"/>
              <a:tailEnd type="none" w="med" len="med"/>
            </a:ln>
            <a:effectLst/>
            <a:scene3d>
              <a:camera prst="legacyObliqueTopLeft">
                <a:rot lat="0" lon="0" rev="0"/>
              </a:camera>
              <a:lightRig rig="legacyFlat2" dir="t"/>
            </a:scene3d>
            <a:sp3d extrusionH="303200" prstMaterial="legacyMatte">
              <a:bevelT w="13500" h="13500" prst="angle"/>
              <a:bevelB w="13500" h="13500" prst="angle"/>
              <a:extrusionClr>
                <a:srgbClr val="000000"/>
              </a:extrusionClr>
            </a:sp3d>
          </p:spPr>
          <p:txBody>
            <a:bodyPr/>
            <a:lstStyle>
              <a:defPPr algn="ctr"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75785" name=""/>
            <p:cNvSpPr/>
            <p:nvPr/>
          </p:nvSpPr>
          <p:spPr>
            <a:xfrm rot="2280000">
              <a:off x="1440" y="2160"/>
              <a:ext cx="910" cy="269"/>
            </a:xfrm>
            <a:prstGeom prst="rect">
              <a:avLst/>
            </a:prstGeom>
            <a:gradFill rotWithShape="1">
              <a:gsLst>
                <a:gs pos="0">
                  <a:schemeClr val="accent1"/>
                </a:gs>
                <a:gs pos="100000">
                  <a:schemeClr val="folHlink"/>
                </a:gs>
              </a:gsLst>
              <a:lin ang="5400000" scaled="1"/>
            </a:gradFill>
            <a:ln>
              <a:noFill/>
              <a:miter lim="800000"/>
            </a:ln>
            <a:effectLst/>
          </p:spPr>
          <p:txBody>
            <a:bodyPr lIns="0" tIns="0" rIns="0" bIns="0" anchor="ctr" anchorCtr="0">
              <a:spAutoFit/>
            </a:bodyPr>
            <a:lstStyle>
              <a:defPPr algn="ctr" rtl="0" eaLnBrk="1" hangingPunct="1">
                <a:defRPr kumimoji="0" lang="zh-CN" altLang="en-US"/>
              </a:defPPr>
              <a:lvl1pPr marL="342900" indent="-342900" algn="l" defTabSz="914400" rtl="0" eaLnBrk="1" fontAlgn="base" hangingPunct="1">
                <a:lnSpc>
                  <a:spcPct val="100000"/>
                </a:lnSpc>
                <a:spcBef>
                  <a:spcPct val="20000"/>
                </a:spcBef>
                <a:spcAft>
                  <a:spcPct val="0"/>
                </a:spcAft>
                <a:buClr>
                  <a:srgbClr val="6600CC"/>
                </a:buClr>
                <a:buSzTx/>
                <a:buFont typeface="Wingdings" pitchFamily="2" charset="2"/>
                <a:buChar char="v"/>
                <a:defRPr kumimoji="0" lang="zh-CN" altLang="en-US" sz="2800" b="1" i="0" u="none" baseline="0">
                  <a:solidFill>
                    <a:schemeClr val="tx1"/>
                  </a:solidFill>
                  <a:latin typeface="Arial" pitchFamily="34" charset="0"/>
                  <a:ea typeface="楷体_GB2312" pitchFamily="49" charset="-122"/>
                </a:defRPr>
              </a:lvl1pPr>
              <a:lvl2pPr marL="742950" indent="-285750" algn="l" defTabSz="914400" rtl="0" eaLnBrk="1" fontAlgn="base" hangingPunct="1">
                <a:lnSpc>
                  <a:spcPct val="100000"/>
                </a:lnSpc>
                <a:spcBef>
                  <a:spcPct val="20000"/>
                </a:spcBef>
                <a:spcAft>
                  <a:spcPct val="0"/>
                </a:spcAft>
                <a:buClr>
                  <a:srgbClr val="6600CC"/>
                </a:buClr>
                <a:buSzTx/>
                <a:buFont typeface="Wingdings" pitchFamily="2" charset="2"/>
                <a:buChar char="§"/>
                <a:defRPr kumimoji="0" lang="zh-CN" altLang="en-US" sz="2400" b="1" i="0" u="none" baseline="0">
                  <a:solidFill>
                    <a:schemeClr val="tx1"/>
                  </a:solidFill>
                  <a:latin typeface="Arial" pitchFamily="34" charset="0"/>
                  <a:ea typeface="楷体_GB2312" pitchFamily="49" charset="-122"/>
                </a:defRPr>
              </a:lvl2pPr>
              <a:lvl3pPr marL="1143000" indent="-228600" algn="l" defTabSz="914400" rtl="0" eaLnBrk="1" fontAlgn="base" hangingPunct="1">
                <a:lnSpc>
                  <a:spcPct val="100000"/>
                </a:lnSpc>
                <a:spcBef>
                  <a:spcPct val="20000"/>
                </a:spcBef>
                <a:spcAft>
                  <a:spcPct val="0"/>
                </a:spcAft>
                <a:buClr>
                  <a:srgbClr val="6600CC"/>
                </a:buClr>
                <a:buSzTx/>
                <a:buFontTx/>
                <a:buChar char="•"/>
                <a:defRPr kumimoji="0" lang="zh-CN" altLang="en-US" sz="2200" b="1" i="0" u="none" baseline="0">
                  <a:solidFill>
                    <a:schemeClr val="tx1"/>
                  </a:solidFill>
                  <a:latin typeface="Arial" pitchFamily="34" charset="0"/>
                  <a:ea typeface="楷体_GB2312" pitchFamily="49" charset="-122"/>
                </a:defRPr>
              </a:lvl3pPr>
              <a:lvl4pPr marL="1600200" indent="-228600" algn="l" defTabSz="914400" rtl="0" eaLnBrk="1" fontAlgn="base" hangingPunct="1">
                <a:lnSpc>
                  <a:spcPct val="100000"/>
                </a:lnSpc>
                <a:spcBef>
                  <a:spcPct val="20000"/>
                </a:spcBef>
                <a:spcAft>
                  <a:spcPct val="0"/>
                </a:spcAft>
                <a:buClr>
                  <a:srgbClr val="6600CC"/>
                </a:buClr>
                <a:buSzTx/>
                <a:buFontTx/>
                <a:buChar char="–"/>
                <a:defRPr kumimoji="0" lang="zh-CN" altLang="en-US" sz="2000" b="1" i="0" u="none" baseline="0">
                  <a:solidFill>
                    <a:schemeClr val="tx1"/>
                  </a:solidFill>
                  <a:latin typeface="Arial" pitchFamily="34" charset="0"/>
                  <a:ea typeface="楷体_GB2312" pitchFamily="49" charset="-122"/>
                </a:defRPr>
              </a:lvl4pPr>
              <a:lvl5pPr marL="2057400" indent="-228600" algn="l" defTabSz="914400" rtl="0" eaLnBrk="1" fontAlgn="base" hangingPunct="1">
                <a:lnSpc>
                  <a:spcPct val="100000"/>
                </a:lnSpc>
                <a:spcBef>
                  <a:spcPct val="20000"/>
                </a:spcBef>
                <a:spcAft>
                  <a:spcPct val="0"/>
                </a:spcAft>
                <a:buClr>
                  <a:srgbClr val="6600CC"/>
                </a:buClr>
                <a:buSzTx/>
                <a:buFontTx/>
                <a:buChar char="»"/>
                <a:defRPr kumimoji="0" lang="zh-CN" altLang="en-US" sz="2000" b="1" i="0" u="none" baseline="0">
                  <a:solidFill>
                    <a:schemeClr val="tx1"/>
                  </a:solidFill>
                  <a:latin typeface="Arial" pitchFamily="34" charset="0"/>
                  <a:ea typeface="楷体_GB2312" pitchFamily="49" charset="-122"/>
                </a:defRPr>
              </a:lvl5pPr>
            </a:lstStyle>
            <a:p>
              <a:pPr marL="0" lvl="0" indent="0" algn="ctr" defTabSz="787400">
                <a:buNone/>
              </a:pPr>
              <a:r>
                <a:rPr>
                  <a:solidFill>
                    <a:srgbClr val="000000"/>
                  </a:solidFill>
                  <a:ea typeface="宋体" pitchFamily="2" charset="-122"/>
                </a:rPr>
                <a:t>表达形式</a:t>
              </a:r>
              <a:endParaRPr>
                <a:solidFill>
                  <a:srgbClr val="000000"/>
                </a:solidFill>
                <a:ea typeface="宋体" pitchFamily="2" charset="-122"/>
              </a:endParaRPr>
            </a:p>
          </p:txBody>
        </p:sp>
      </p:grpSp>
      <p:grpSp>
        <p:nvGrpSpPr>
          <p:cNvPr id="75789" name=""/>
          <p:cNvGrpSpPr/>
          <p:nvPr/>
        </p:nvGrpSpPr>
        <p:grpSpPr>
          <a:xfrm>
            <a:off x="3708400" y="3408362"/>
            <a:ext cx="2197100" cy="2730500"/>
            <a:chOff x="2336" y="2147"/>
            <a:chExt cx="1384" cy="1720"/>
          </a:xfrm>
        </p:grpSpPr>
        <p:sp>
          <p:nvSpPr>
            <p:cNvPr id="75781" name=""/>
            <p:cNvSpPr/>
            <p:nvPr/>
          </p:nvSpPr>
          <p:spPr bwMode="blackWhite">
            <a:xfrm>
              <a:off x="2336" y="2147"/>
              <a:ext cx="1384" cy="1720"/>
            </a:xfrm>
            <a:custGeom>
              <a:rect l="l" t="t" r="r" b="b"/>
              <a:pathLst>
                <a:path w="898" h="1146">
                  <a:moveTo>
                    <a:pt x="286" y="0"/>
                  </a:moveTo>
                  <a:lnTo>
                    <a:pt x="297" y="6"/>
                  </a:lnTo>
                  <a:lnTo>
                    <a:pt x="308" y="14"/>
                  </a:lnTo>
                  <a:lnTo>
                    <a:pt x="319" y="25"/>
                  </a:lnTo>
                  <a:lnTo>
                    <a:pt x="330" y="38"/>
                  </a:lnTo>
                  <a:lnTo>
                    <a:pt x="339" y="53"/>
                  </a:lnTo>
                  <a:lnTo>
                    <a:pt x="348" y="67"/>
                  </a:lnTo>
                  <a:lnTo>
                    <a:pt x="356" y="85"/>
                  </a:lnTo>
                  <a:lnTo>
                    <a:pt x="362" y="101"/>
                  </a:lnTo>
                  <a:lnTo>
                    <a:pt x="367" y="118"/>
                  </a:lnTo>
                  <a:lnTo>
                    <a:pt x="370" y="135"/>
                  </a:lnTo>
                  <a:lnTo>
                    <a:pt x="371" y="151"/>
                  </a:lnTo>
                  <a:lnTo>
                    <a:pt x="371" y="166"/>
                  </a:lnTo>
                  <a:lnTo>
                    <a:pt x="197" y="842"/>
                  </a:lnTo>
                  <a:lnTo>
                    <a:pt x="196" y="853"/>
                  </a:lnTo>
                  <a:lnTo>
                    <a:pt x="195" y="862"/>
                  </a:lnTo>
                  <a:lnTo>
                    <a:pt x="0" y="810"/>
                  </a:lnTo>
                  <a:lnTo>
                    <a:pt x="379" y="1145"/>
                  </a:lnTo>
                  <a:lnTo>
                    <a:pt x="874" y="1044"/>
                  </a:lnTo>
                  <a:lnTo>
                    <a:pt x="674" y="990"/>
                  </a:lnTo>
                  <a:lnTo>
                    <a:pt x="679" y="982"/>
                  </a:lnTo>
                  <a:lnTo>
                    <a:pt x="682" y="972"/>
                  </a:lnTo>
                  <a:lnTo>
                    <a:pt x="895" y="180"/>
                  </a:lnTo>
                  <a:lnTo>
                    <a:pt x="897" y="168"/>
                  </a:lnTo>
                  <a:lnTo>
                    <a:pt x="897" y="156"/>
                  </a:lnTo>
                  <a:lnTo>
                    <a:pt x="894" y="143"/>
                  </a:lnTo>
                  <a:lnTo>
                    <a:pt x="889" y="132"/>
                  </a:lnTo>
                  <a:lnTo>
                    <a:pt x="881" y="122"/>
                  </a:lnTo>
                  <a:lnTo>
                    <a:pt x="873" y="114"/>
                  </a:lnTo>
                  <a:lnTo>
                    <a:pt x="862" y="107"/>
                  </a:lnTo>
                  <a:lnTo>
                    <a:pt x="851" y="103"/>
                  </a:lnTo>
                  <a:lnTo>
                    <a:pt x="800" y="86"/>
                  </a:lnTo>
                  <a:lnTo>
                    <a:pt x="750" y="72"/>
                  </a:lnTo>
                  <a:lnTo>
                    <a:pt x="698" y="60"/>
                  </a:lnTo>
                  <a:lnTo>
                    <a:pt x="646" y="50"/>
                  </a:lnTo>
                  <a:lnTo>
                    <a:pt x="594" y="43"/>
                  </a:lnTo>
                  <a:lnTo>
                    <a:pt x="286" y="0"/>
                  </a:lnTo>
                </a:path>
              </a:pathLst>
            </a:custGeom>
            <a:gradFill rotWithShape="1">
              <a:gsLst>
                <a:gs pos="0">
                  <a:schemeClr val="accent1"/>
                </a:gs>
                <a:gs pos="100000">
                  <a:schemeClr val="folHlink"/>
                </a:gs>
              </a:gsLst>
              <a:lin ang="5400000" scaled="1"/>
            </a:gradFill>
            <a:ln w="12700" cap="rnd" cmpd="sng">
              <a:solidFill>
                <a:schemeClr val="tx1"/>
              </a:solidFill>
              <a:prstDash val="solid"/>
              <a:miter lim="800000"/>
              <a:headEnd type="none" w="med" len="med"/>
              <a:tailEnd type="none" w="med" len="med"/>
            </a:ln>
            <a:effectLst/>
            <a:scene3d>
              <a:camera prst="legacyObliqueTopLeft">
                <a:rot lat="0" lon="0" rev="0"/>
              </a:camera>
              <a:lightRig rig="legacyFlat2" dir="t"/>
            </a:scene3d>
            <a:sp3d extrusionH="303200" prstMaterial="legacyMatte">
              <a:bevelT w="13500" h="13500" prst="angle"/>
              <a:bevelB w="13500" h="13500" prst="angle"/>
              <a:extrusionClr>
                <a:srgbClr val="000000"/>
              </a:extrusionClr>
            </a:sp3d>
          </p:spPr>
          <p:txBody>
            <a:bodyPr/>
            <a:lstStyle>
              <a:defPPr algn="ctr"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75786" name=""/>
            <p:cNvSpPr/>
            <p:nvPr/>
          </p:nvSpPr>
          <p:spPr>
            <a:xfrm rot="17220000">
              <a:off x="2916" y="2668"/>
              <a:ext cx="885" cy="230"/>
            </a:xfrm>
            <a:prstGeom prst="rect">
              <a:avLst/>
            </a:prstGeom>
            <a:gradFill rotWithShape="1">
              <a:gsLst>
                <a:gs pos="0">
                  <a:schemeClr val="accent1"/>
                </a:gs>
                <a:gs pos="100000">
                  <a:schemeClr val="folHlink"/>
                </a:gs>
              </a:gsLst>
              <a:lin ang="5400000" scaled="1"/>
            </a:gradFill>
            <a:ln>
              <a:noFill/>
              <a:miter lim="800000"/>
            </a:ln>
            <a:effectLst/>
          </p:spPr>
          <p:txBody>
            <a:bodyPr lIns="0" tIns="0" rIns="0" bIns="0" anchor="ctr" anchorCtr="0">
              <a:spAutoFit/>
            </a:bodyPr>
            <a:lstStyle>
              <a:defPPr algn="ctr" rtl="0" eaLnBrk="1" hangingPunct="1">
                <a:defRPr kumimoji="0" lang="zh-CN" altLang="en-US"/>
              </a:defPPr>
              <a:lvl1pPr marL="342900" indent="-342900" algn="l" defTabSz="914400" rtl="0" eaLnBrk="1" fontAlgn="base" hangingPunct="1">
                <a:lnSpc>
                  <a:spcPct val="100000"/>
                </a:lnSpc>
                <a:spcBef>
                  <a:spcPct val="20000"/>
                </a:spcBef>
                <a:spcAft>
                  <a:spcPct val="0"/>
                </a:spcAft>
                <a:buClr>
                  <a:srgbClr val="6600CC"/>
                </a:buClr>
                <a:buSzTx/>
                <a:buFont typeface="Wingdings" pitchFamily="2" charset="2"/>
                <a:buChar char="v"/>
                <a:defRPr kumimoji="0" lang="zh-CN" altLang="en-US" sz="2800" b="1" i="0" u="none" baseline="0">
                  <a:solidFill>
                    <a:schemeClr val="tx1"/>
                  </a:solidFill>
                  <a:latin typeface="Arial" pitchFamily="34" charset="0"/>
                  <a:ea typeface="楷体_GB2312" pitchFamily="49" charset="-122"/>
                </a:defRPr>
              </a:lvl1pPr>
              <a:lvl2pPr marL="742950" indent="-285750" algn="l" defTabSz="914400" rtl="0" eaLnBrk="1" fontAlgn="base" hangingPunct="1">
                <a:lnSpc>
                  <a:spcPct val="100000"/>
                </a:lnSpc>
                <a:spcBef>
                  <a:spcPct val="20000"/>
                </a:spcBef>
                <a:spcAft>
                  <a:spcPct val="0"/>
                </a:spcAft>
                <a:buClr>
                  <a:srgbClr val="6600CC"/>
                </a:buClr>
                <a:buSzTx/>
                <a:buFont typeface="Wingdings" pitchFamily="2" charset="2"/>
                <a:buChar char="§"/>
                <a:defRPr kumimoji="0" lang="zh-CN" altLang="en-US" sz="2400" b="1" i="0" u="none" baseline="0">
                  <a:solidFill>
                    <a:schemeClr val="tx1"/>
                  </a:solidFill>
                  <a:latin typeface="Arial" pitchFamily="34" charset="0"/>
                  <a:ea typeface="楷体_GB2312" pitchFamily="49" charset="-122"/>
                </a:defRPr>
              </a:lvl2pPr>
              <a:lvl3pPr marL="1143000" indent="-228600" algn="l" defTabSz="914400" rtl="0" eaLnBrk="1" fontAlgn="base" hangingPunct="1">
                <a:lnSpc>
                  <a:spcPct val="100000"/>
                </a:lnSpc>
                <a:spcBef>
                  <a:spcPct val="20000"/>
                </a:spcBef>
                <a:spcAft>
                  <a:spcPct val="0"/>
                </a:spcAft>
                <a:buClr>
                  <a:srgbClr val="6600CC"/>
                </a:buClr>
                <a:buSzTx/>
                <a:buFontTx/>
                <a:buChar char="•"/>
                <a:defRPr kumimoji="0" lang="zh-CN" altLang="en-US" sz="2200" b="1" i="0" u="none" baseline="0">
                  <a:solidFill>
                    <a:schemeClr val="tx1"/>
                  </a:solidFill>
                  <a:latin typeface="Arial" pitchFamily="34" charset="0"/>
                  <a:ea typeface="楷体_GB2312" pitchFamily="49" charset="-122"/>
                </a:defRPr>
              </a:lvl3pPr>
              <a:lvl4pPr marL="1600200" indent="-228600" algn="l" defTabSz="914400" rtl="0" eaLnBrk="1" fontAlgn="base" hangingPunct="1">
                <a:lnSpc>
                  <a:spcPct val="100000"/>
                </a:lnSpc>
                <a:spcBef>
                  <a:spcPct val="20000"/>
                </a:spcBef>
                <a:spcAft>
                  <a:spcPct val="0"/>
                </a:spcAft>
                <a:buClr>
                  <a:srgbClr val="6600CC"/>
                </a:buClr>
                <a:buSzTx/>
                <a:buFontTx/>
                <a:buChar char="–"/>
                <a:defRPr kumimoji="0" lang="zh-CN" altLang="en-US" sz="2000" b="1" i="0" u="none" baseline="0">
                  <a:solidFill>
                    <a:schemeClr val="tx1"/>
                  </a:solidFill>
                  <a:latin typeface="Arial" pitchFamily="34" charset="0"/>
                  <a:ea typeface="楷体_GB2312" pitchFamily="49" charset="-122"/>
                </a:defRPr>
              </a:lvl4pPr>
              <a:lvl5pPr marL="2057400" indent="-228600" algn="l" defTabSz="914400" rtl="0" eaLnBrk="1" fontAlgn="base" hangingPunct="1">
                <a:lnSpc>
                  <a:spcPct val="100000"/>
                </a:lnSpc>
                <a:spcBef>
                  <a:spcPct val="20000"/>
                </a:spcBef>
                <a:spcAft>
                  <a:spcPct val="0"/>
                </a:spcAft>
                <a:buClr>
                  <a:srgbClr val="6600CC"/>
                </a:buClr>
                <a:buSzTx/>
                <a:buFontTx/>
                <a:buChar char="»"/>
                <a:defRPr kumimoji="0" lang="zh-CN" altLang="en-US" sz="2000" b="1" i="0" u="none" baseline="0">
                  <a:solidFill>
                    <a:schemeClr val="tx1"/>
                  </a:solidFill>
                  <a:latin typeface="Arial" pitchFamily="34" charset="0"/>
                  <a:ea typeface="楷体_GB2312" pitchFamily="49" charset="-122"/>
                </a:defRPr>
              </a:lvl5pPr>
            </a:lstStyle>
            <a:p>
              <a:pPr marL="0" lvl="0" indent="0" algn="ctr" defTabSz="787400">
                <a:buNone/>
              </a:pPr>
              <a:r>
                <a:rPr sz="2400">
                  <a:solidFill>
                    <a:srgbClr val="000000"/>
                  </a:solidFill>
                  <a:ea typeface="宋体" pitchFamily="2" charset="-122"/>
                </a:rPr>
                <a:t>活动方式</a:t>
              </a:r>
              <a:endParaRPr sz="2400">
                <a:solidFill>
                  <a:srgbClr val="000000"/>
                </a:solidFill>
                <a:ea typeface="宋体" pitchFamily="2" charset="-122"/>
              </a:endParaRPr>
            </a:p>
          </p:txBody>
        </p:sp>
      </p:grpSp>
      <p:grpSp>
        <p:nvGrpSpPr>
          <p:cNvPr id="75788" name=""/>
          <p:cNvGrpSpPr/>
          <p:nvPr/>
        </p:nvGrpSpPr>
        <p:grpSpPr>
          <a:xfrm>
            <a:off x="3827462" y="1524000"/>
            <a:ext cx="2795588" cy="2151062"/>
            <a:chOff x="2411" y="960"/>
            <a:chExt cx="1761" cy="1355"/>
          </a:xfrm>
        </p:grpSpPr>
        <p:sp>
          <p:nvSpPr>
            <p:cNvPr id="75782" name=""/>
            <p:cNvSpPr/>
            <p:nvPr/>
          </p:nvSpPr>
          <p:spPr bwMode="blackWhite">
            <a:xfrm>
              <a:off x="2411" y="960"/>
              <a:ext cx="1761" cy="1355"/>
            </a:xfrm>
            <a:custGeom>
              <a:rect l="l" t="t" r="r" b="b"/>
              <a:pathLst>
                <a:path w="1142" h="903">
                  <a:moveTo>
                    <a:pt x="95" y="902"/>
                  </a:moveTo>
                  <a:lnTo>
                    <a:pt x="100" y="885"/>
                  </a:lnTo>
                  <a:lnTo>
                    <a:pt x="109" y="869"/>
                  </a:lnTo>
                  <a:lnTo>
                    <a:pt x="120" y="852"/>
                  </a:lnTo>
                  <a:lnTo>
                    <a:pt x="134" y="837"/>
                  </a:lnTo>
                  <a:lnTo>
                    <a:pt x="151" y="822"/>
                  </a:lnTo>
                  <a:lnTo>
                    <a:pt x="170" y="807"/>
                  </a:lnTo>
                  <a:lnTo>
                    <a:pt x="192" y="793"/>
                  </a:lnTo>
                  <a:lnTo>
                    <a:pt x="215" y="782"/>
                  </a:lnTo>
                  <a:lnTo>
                    <a:pt x="240" y="771"/>
                  </a:lnTo>
                  <a:lnTo>
                    <a:pt x="267" y="761"/>
                  </a:lnTo>
                  <a:lnTo>
                    <a:pt x="919" y="704"/>
                  </a:lnTo>
                  <a:lnTo>
                    <a:pt x="929" y="702"/>
                  </a:lnTo>
                  <a:lnTo>
                    <a:pt x="939" y="699"/>
                  </a:lnTo>
                  <a:lnTo>
                    <a:pt x="956" y="900"/>
                  </a:lnTo>
                  <a:lnTo>
                    <a:pt x="1141" y="430"/>
                  </a:lnTo>
                  <a:lnTo>
                    <a:pt x="877" y="0"/>
                  </a:lnTo>
                  <a:lnTo>
                    <a:pt x="895" y="205"/>
                  </a:lnTo>
                  <a:lnTo>
                    <a:pt x="885" y="204"/>
                  </a:lnTo>
                  <a:lnTo>
                    <a:pt x="875" y="204"/>
                  </a:lnTo>
                  <a:lnTo>
                    <a:pt x="57" y="275"/>
                  </a:lnTo>
                  <a:lnTo>
                    <a:pt x="45" y="277"/>
                  </a:lnTo>
                  <a:lnTo>
                    <a:pt x="34" y="282"/>
                  </a:lnTo>
                  <a:lnTo>
                    <a:pt x="24" y="289"/>
                  </a:lnTo>
                  <a:lnTo>
                    <a:pt x="14" y="298"/>
                  </a:lnTo>
                  <a:lnTo>
                    <a:pt x="7" y="308"/>
                  </a:lnTo>
                  <a:lnTo>
                    <a:pt x="2" y="319"/>
                  </a:lnTo>
                  <a:lnTo>
                    <a:pt x="0" y="331"/>
                  </a:lnTo>
                  <a:lnTo>
                    <a:pt x="0" y="343"/>
                  </a:lnTo>
                  <a:lnTo>
                    <a:pt x="6" y="419"/>
                  </a:lnTo>
                  <a:lnTo>
                    <a:pt x="14" y="494"/>
                  </a:lnTo>
                  <a:lnTo>
                    <a:pt x="25" y="569"/>
                  </a:lnTo>
                  <a:lnTo>
                    <a:pt x="39" y="643"/>
                  </a:lnTo>
                  <a:lnTo>
                    <a:pt x="57" y="729"/>
                  </a:lnTo>
                  <a:lnTo>
                    <a:pt x="75" y="816"/>
                  </a:lnTo>
                  <a:lnTo>
                    <a:pt x="95" y="902"/>
                  </a:lnTo>
                </a:path>
              </a:pathLst>
            </a:custGeom>
            <a:gradFill rotWithShape="1">
              <a:gsLst>
                <a:gs pos="0">
                  <a:schemeClr val="accent1"/>
                </a:gs>
                <a:gs pos="100000">
                  <a:schemeClr val="folHlink"/>
                </a:gs>
              </a:gsLst>
              <a:lin ang="5400000" scaled="1"/>
            </a:gradFill>
            <a:ln w="12700" cap="rnd" cmpd="sng">
              <a:solidFill>
                <a:schemeClr val="tx1"/>
              </a:solidFill>
              <a:prstDash val="solid"/>
              <a:miter lim="800000"/>
              <a:headEnd type="none" w="med" len="med"/>
              <a:tailEnd type="none" w="med" len="med"/>
            </a:ln>
            <a:effectLst/>
            <a:scene3d>
              <a:camera prst="legacyObliqueTopLeft">
                <a:rot lat="0" lon="0" rev="0"/>
              </a:camera>
              <a:lightRig rig="legacyFlat2" dir="t"/>
            </a:scene3d>
            <a:sp3d extrusionH="303200" prstMaterial="legacyMatte">
              <a:bevelT w="13500" h="13500" prst="angle"/>
              <a:bevelB w="13500" h="13500" prst="angle"/>
              <a:extrusionClr>
                <a:srgbClr val="000000"/>
              </a:extrusionClr>
            </a:sp3d>
          </p:spPr>
          <p:txBody>
            <a:bodyPr/>
            <a:lstStyle>
              <a:defPPr algn="ctr"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75787" name=""/>
            <p:cNvSpPr/>
            <p:nvPr/>
          </p:nvSpPr>
          <p:spPr>
            <a:xfrm rot="21300000">
              <a:off x="2736" y="1536"/>
              <a:ext cx="912" cy="269"/>
            </a:xfrm>
            <a:prstGeom prst="rect">
              <a:avLst/>
            </a:prstGeom>
            <a:gradFill rotWithShape="1">
              <a:gsLst>
                <a:gs pos="0">
                  <a:schemeClr val="accent1"/>
                </a:gs>
                <a:gs pos="100000">
                  <a:schemeClr val="folHlink"/>
                </a:gs>
              </a:gsLst>
              <a:lin ang="5400000" scaled="1"/>
            </a:gradFill>
            <a:ln>
              <a:noFill/>
              <a:miter lim="800000"/>
            </a:ln>
            <a:effectLst/>
          </p:spPr>
          <p:txBody>
            <a:bodyPr lIns="0" tIns="0" rIns="0" bIns="0" anchor="ctr" anchorCtr="0">
              <a:spAutoFit/>
            </a:bodyPr>
            <a:lstStyle>
              <a:defPPr algn="ctr" rtl="0" eaLnBrk="1" hangingPunct="1">
                <a:defRPr kumimoji="0" lang="zh-CN" altLang="en-US"/>
              </a:defPPr>
              <a:lvl1pPr marL="342900" indent="-342900" algn="l" defTabSz="914400" rtl="0" eaLnBrk="1" fontAlgn="base" hangingPunct="1">
                <a:lnSpc>
                  <a:spcPct val="100000"/>
                </a:lnSpc>
                <a:spcBef>
                  <a:spcPct val="20000"/>
                </a:spcBef>
                <a:spcAft>
                  <a:spcPct val="0"/>
                </a:spcAft>
                <a:buClr>
                  <a:srgbClr val="6600CC"/>
                </a:buClr>
                <a:buSzTx/>
                <a:buFont typeface="Wingdings" pitchFamily="2" charset="2"/>
                <a:buChar char="v"/>
                <a:defRPr kumimoji="0" lang="zh-CN" altLang="en-US" sz="2800" b="1" i="0" u="none" baseline="0">
                  <a:solidFill>
                    <a:schemeClr val="tx1"/>
                  </a:solidFill>
                  <a:latin typeface="Arial" pitchFamily="34" charset="0"/>
                  <a:ea typeface="楷体_GB2312" pitchFamily="49" charset="-122"/>
                </a:defRPr>
              </a:lvl1pPr>
              <a:lvl2pPr marL="742950" indent="-285750" algn="l" defTabSz="914400" rtl="0" eaLnBrk="1" fontAlgn="base" hangingPunct="1">
                <a:lnSpc>
                  <a:spcPct val="100000"/>
                </a:lnSpc>
                <a:spcBef>
                  <a:spcPct val="20000"/>
                </a:spcBef>
                <a:spcAft>
                  <a:spcPct val="0"/>
                </a:spcAft>
                <a:buClr>
                  <a:srgbClr val="6600CC"/>
                </a:buClr>
                <a:buSzTx/>
                <a:buFont typeface="Wingdings" pitchFamily="2" charset="2"/>
                <a:buChar char="§"/>
                <a:defRPr kumimoji="0" lang="zh-CN" altLang="en-US" sz="2400" b="1" i="0" u="none" baseline="0">
                  <a:solidFill>
                    <a:schemeClr val="tx1"/>
                  </a:solidFill>
                  <a:latin typeface="Arial" pitchFamily="34" charset="0"/>
                  <a:ea typeface="楷体_GB2312" pitchFamily="49" charset="-122"/>
                </a:defRPr>
              </a:lvl2pPr>
              <a:lvl3pPr marL="1143000" indent="-228600" algn="l" defTabSz="914400" rtl="0" eaLnBrk="1" fontAlgn="base" hangingPunct="1">
                <a:lnSpc>
                  <a:spcPct val="100000"/>
                </a:lnSpc>
                <a:spcBef>
                  <a:spcPct val="20000"/>
                </a:spcBef>
                <a:spcAft>
                  <a:spcPct val="0"/>
                </a:spcAft>
                <a:buClr>
                  <a:srgbClr val="6600CC"/>
                </a:buClr>
                <a:buSzTx/>
                <a:buFontTx/>
                <a:buChar char="•"/>
                <a:defRPr kumimoji="0" lang="zh-CN" altLang="en-US" sz="2200" b="1" i="0" u="none" baseline="0">
                  <a:solidFill>
                    <a:schemeClr val="tx1"/>
                  </a:solidFill>
                  <a:latin typeface="Arial" pitchFamily="34" charset="0"/>
                  <a:ea typeface="楷体_GB2312" pitchFamily="49" charset="-122"/>
                </a:defRPr>
              </a:lvl3pPr>
              <a:lvl4pPr marL="1600200" indent="-228600" algn="l" defTabSz="914400" rtl="0" eaLnBrk="1" fontAlgn="base" hangingPunct="1">
                <a:lnSpc>
                  <a:spcPct val="100000"/>
                </a:lnSpc>
                <a:spcBef>
                  <a:spcPct val="20000"/>
                </a:spcBef>
                <a:spcAft>
                  <a:spcPct val="0"/>
                </a:spcAft>
                <a:buClr>
                  <a:srgbClr val="6600CC"/>
                </a:buClr>
                <a:buSzTx/>
                <a:buFontTx/>
                <a:buChar char="–"/>
                <a:defRPr kumimoji="0" lang="zh-CN" altLang="en-US" sz="2000" b="1" i="0" u="none" baseline="0">
                  <a:solidFill>
                    <a:schemeClr val="tx1"/>
                  </a:solidFill>
                  <a:latin typeface="Arial" pitchFamily="34" charset="0"/>
                  <a:ea typeface="楷体_GB2312" pitchFamily="49" charset="-122"/>
                </a:defRPr>
              </a:lvl4pPr>
              <a:lvl5pPr marL="2057400" indent="-228600" algn="l" defTabSz="914400" rtl="0" eaLnBrk="1" fontAlgn="base" hangingPunct="1">
                <a:lnSpc>
                  <a:spcPct val="100000"/>
                </a:lnSpc>
                <a:spcBef>
                  <a:spcPct val="20000"/>
                </a:spcBef>
                <a:spcAft>
                  <a:spcPct val="0"/>
                </a:spcAft>
                <a:buClr>
                  <a:srgbClr val="6600CC"/>
                </a:buClr>
                <a:buSzTx/>
                <a:buFontTx/>
                <a:buChar char="»"/>
                <a:defRPr kumimoji="0" lang="zh-CN" altLang="en-US" sz="2000" b="1" i="0" u="none" baseline="0">
                  <a:solidFill>
                    <a:schemeClr val="tx1"/>
                  </a:solidFill>
                  <a:latin typeface="Arial" pitchFamily="34" charset="0"/>
                  <a:ea typeface="楷体_GB2312" pitchFamily="49" charset="-122"/>
                </a:defRPr>
              </a:lvl5pPr>
            </a:lstStyle>
            <a:p>
              <a:pPr marL="0" lvl="0" indent="0" algn="ctr" defTabSz="787400">
                <a:buNone/>
              </a:pPr>
              <a:r>
                <a:rPr>
                  <a:solidFill>
                    <a:srgbClr val="000000"/>
                  </a:solidFill>
                  <a:ea typeface="宋体" pitchFamily="2" charset="-122"/>
                </a:rPr>
                <a:t>主题</a:t>
              </a:r>
              <a:endParaRPr>
                <a:solidFill>
                  <a:srgbClr val="000000"/>
                </a:solidFill>
                <a:ea typeface="宋体" pitchFamily="2" charset="-122"/>
              </a:endParaRPr>
            </a:p>
          </p:txBody>
        </p:sp>
      </p:grpSp>
      <p:sp>
        <p:nvSpPr>
          <p:cNvPr id="75784" name=""/>
          <p:cNvSpPr/>
          <p:nvPr/>
        </p:nvSpPr>
        <p:spPr bwMode="blackWhite">
          <a:xfrm>
            <a:off x="3886200" y="3276600"/>
            <a:ext cx="984250" cy="977900"/>
          </a:xfrm>
          <a:prstGeom prst="ellipse">
            <a:avLst/>
          </a:prstGeom>
          <a:gradFill rotWithShape="1">
            <a:gsLst>
              <a:gs pos="0">
                <a:schemeClr val="accent1"/>
              </a:gs>
              <a:gs pos="100000">
                <a:schemeClr val="folHlink"/>
              </a:gs>
            </a:gsLst>
            <a:lin ang="5400000" scaled="1"/>
          </a:gradFill>
          <a:ln w="12700" cap="rnd">
            <a:solidFill>
              <a:schemeClr val="tx1"/>
            </a:solidFill>
            <a:miter lim="800000"/>
          </a:ln>
          <a:effectLst/>
          <a:scene3d>
            <a:camera prst="legacyObliqueTopLeft">
              <a:rot lat="0" lon="0" rev="0"/>
            </a:camera>
            <a:lightRig rig="legacyFlat2" dir="t"/>
          </a:scene3d>
          <a:sp3d extrusionH="303200" prstMaterial="legacyMatte">
            <a:bevelT w="13500" h="13500" prst="angle"/>
            <a:bevelB w="13500" h="13500" prst="angle"/>
            <a:extrusionClr>
              <a:srgbClr val="000000"/>
            </a:extrusionClr>
          </a:sp3d>
        </p:spPr>
        <p:txBody>
          <a:bodyPr>
            <a:noAutofit/>
          </a:bodyPr>
          <a:lstStyle>
            <a:defPPr algn="ctr"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lgn="ctr"/>
            <a:r>
              <a:rPr sz="2400" b="1"/>
              <a:t>类型</a:t>
            </a:r>
            <a:endParaRPr sz="2400" b="1"/>
          </a:p>
        </p:txBody>
      </p:sp>
      <p:sp>
        <p:nvSpPr>
          <p:cNvPr id="75792" name="Footer Placeholder 3"/>
          <p:cNvSpPr>
            <a:spLocks noGrp="1"/>
          </p:cNvSpPr>
          <p:nvPr>
            <p:ph type="ftr" sz="quarter" idx="2"/>
          </p:nvPr>
        </p:nvSpPr>
        <p:spPr/>
        <p:txBody>
          <a:bodyPr/>
          <a:lstStyle/>
          <a:p>
            <a:pPr lvl="0" algn="ctr"/>
            <a:r>
              <a:rPr sz="1400"/>
              <a:t>Page </a:t>
            </a:r>
            <a:fld id="{12476D12-03F7-46AB-A8B5-8CE192DD193C}" type="slidenum">
              <a:rPr sz="1400"/>
              <a:t>6</a:t>
            </a:fld>
            <a:r>
              <a:rPr sz="1400"/>
              <a:t>/13</a:t>
            </a:r>
            <a:endParaRPr sz="1400"/>
          </a:p>
        </p:txBody>
      </p:sp>
      <p:sp>
        <p:nvSpPr>
          <p:cNvPr id="75791" name="TextBox 75790"/>
          <p:cNvSpPr txBox="1"/>
          <p:nvPr/>
        </p:nvSpPr>
        <p:spPr>
          <a:xfrm flipH="1">
            <a:off x="0" y="0"/>
            <a:ext cx="0" cy="0"/>
          </a:xfrm>
          <a:prstGeom prst="rect">
            <a:avLst/>
          </a:prstGeom>
          <a:noFill/>
        </p:spPr>
        <p:txBody>
          <a:bodyPr wrap="none">
            <a:spAutoFit/>
          </a:bodyPr>
          <a:lstStyle>
            <a:defPPr algn="ctr"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演讲的重要性-何薇共21页，您现在浏览的是第6页!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4" presetClass="entr" presetSubtype="0" dur="1" fill="hold" grpId="0" nodeType="clickEffect">
                                  <p:stCondLst>
                                    <p:cond delay="0"/>
                                  </p:stCondLst>
                                  <p:childTnLst>
                                    <p:set>
                                      <p:cBhvr additive="base">
                                        <p:cTn id="6" dur="1" fill="hold">
                                          <p:stCondLst>
                                            <p:cond delay="0"/>
                                          </p:stCondLst>
                                        </p:cTn>
                                        <p:tgtEl>
                                          <p:spTgt spid="75778"/>
                                        </p:tgtEl>
                                        <p:attrNameLst>
                                          <p:attrName>style.visibility</p:attrName>
                                        </p:attrNameLst>
                                      </p:cBhvr>
                                      <p:to>
                                        <p:strVal val="visible"/>
                                      </p:to>
                                    </p:set>
                                    <p:anim to="" calcmode="lin" valueType="num">
                                      <p:cBhvr additive="base">
                                        <p:cTn id="7" dur="1" fill="hold"/>
                                        <p:tgtEl>
                                          <p:spTgt spid="75778"/>
                                        </p:tgtEl>
                                      </p:cBhvr>
                                    </p:anim>
                                  </p:childTnLst>
                                </p:cTn>
                              </p:par>
                            </p:childTnLst>
                          </p:cTn>
                        </p:par>
                      </p:childTnLst>
                    </p:cTn>
                  </p:par>
                  <p:par>
                    <p:cTn id="8" fill="hold" nodeType="clickPar">
                      <p:stCondLst>
                        <p:cond delay="indefinite"/>
                      </p:stCondLst>
                      <p:childTnLst>
                        <p:par>
                          <p:cTn id="9" fill="hold" nodeType="afterGroup">
                            <p:stCondLst>
                              <p:cond delay="0"/>
                            </p:stCondLst>
                            <p:childTnLst>
                              <p:par>
                                <p:cTn id="10" presetID="24" presetClass="entr" presetSubtype="0" dur="1" fill="hold" grpId="1" nodeType="clickEffect">
                                  <p:stCondLst>
                                    <p:cond delay="0"/>
                                  </p:stCondLst>
                                  <p:childTnLst>
                                    <p:set>
                                      <p:cBhvr additive="base">
                                        <p:cTn id="11" dur="1" fill="hold">
                                          <p:stCondLst>
                                            <p:cond delay="0"/>
                                          </p:stCondLst>
                                        </p:cTn>
                                        <p:tgtEl>
                                          <p:spTgt spid="75784"/>
                                        </p:tgtEl>
                                        <p:attrNameLst>
                                          <p:attrName>style.visibility</p:attrName>
                                        </p:attrNameLst>
                                      </p:cBhvr>
                                      <p:to>
                                        <p:strVal val="visible"/>
                                      </p:to>
                                    </p:set>
                                    <p:anim to="" calcmode="lin" valueType="num">
                                      <p:cBhvr additive="base">
                                        <p:cTn id="12" dur="1" fill="hold"/>
                                        <p:tgtEl>
                                          <p:spTgt spid="75784"/>
                                        </p:tgtEl>
                                      </p:cBhvr>
                                    </p:anim>
                                  </p:childTnLst>
                                </p:cTn>
                              </p:par>
                            </p:childTnLst>
                          </p:cTn>
                        </p:par>
                      </p:childTnLst>
                    </p:cTn>
                  </p:par>
                  <p:par>
                    <p:cTn id="13" fill="hold" nodeType="clickPar">
                      <p:stCondLst>
                        <p:cond delay="indefinite"/>
                      </p:stCondLst>
                      <p:childTnLst>
                        <p:par>
                          <p:cTn id="14" fill="hold" nodeType="afterGroup">
                            <p:stCondLst>
                              <p:cond delay="0"/>
                            </p:stCondLst>
                            <p:childTnLst>
                              <p:par>
                                <p:cTn id="15" presetID="24" presetClass="entr" presetSubtype="0" dur="1" fill="hold" nodeType="clickEffect">
                                  <p:stCondLst>
                                    <p:cond delay="0"/>
                                  </p:stCondLst>
                                  <p:childTnLst>
                                    <p:set>
                                      <p:cBhvr additive="base">
                                        <p:cTn id="16" dur="1" fill="hold">
                                          <p:stCondLst>
                                            <p:cond delay="0"/>
                                          </p:stCondLst>
                                        </p:cTn>
                                        <p:tgtEl>
                                          <p:spTgt spid="75788"/>
                                        </p:tgtEl>
                                        <p:attrNameLst>
                                          <p:attrName>style.visibility</p:attrName>
                                        </p:attrNameLst>
                                      </p:cBhvr>
                                      <p:to>
                                        <p:strVal val="visible"/>
                                      </p:to>
                                    </p:set>
                                    <p:anim to="" calcmode="lin" valueType="num">
                                      <p:cBhvr additive="base">
                                        <p:cTn id="17" dur="1" fill="hold"/>
                                        <p:tgtEl>
                                          <p:spTgt spid="75788"/>
                                        </p:tgtEl>
                                      </p:cBhvr>
                                    </p:anim>
                                  </p:childTnLst>
                                </p:cTn>
                              </p:par>
                            </p:childTnLst>
                          </p:cTn>
                        </p:par>
                      </p:childTnLst>
                    </p:cTn>
                  </p:par>
                  <p:par>
                    <p:cTn id="18" fill="hold" nodeType="clickPar">
                      <p:stCondLst>
                        <p:cond delay="indefinite"/>
                      </p:stCondLst>
                      <p:childTnLst>
                        <p:par>
                          <p:cTn id="19" fill="hold" nodeType="afterGroup">
                            <p:stCondLst>
                              <p:cond delay="0"/>
                            </p:stCondLst>
                            <p:childTnLst>
                              <p:par>
                                <p:cTn id="20" presetID="24" presetClass="entr" presetSubtype="0" dur="1" fill="hold" nodeType="clickEffect">
                                  <p:stCondLst>
                                    <p:cond delay="0"/>
                                  </p:stCondLst>
                                  <p:childTnLst>
                                    <p:set>
                                      <p:cBhvr additive="base">
                                        <p:cTn id="21" dur="1" fill="hold">
                                          <p:stCondLst>
                                            <p:cond delay="0"/>
                                          </p:stCondLst>
                                        </p:cTn>
                                        <p:tgtEl>
                                          <p:spTgt spid="75789"/>
                                        </p:tgtEl>
                                        <p:attrNameLst>
                                          <p:attrName>style.visibility</p:attrName>
                                        </p:attrNameLst>
                                      </p:cBhvr>
                                      <p:to>
                                        <p:strVal val="visible"/>
                                      </p:to>
                                    </p:set>
                                    <p:anim to="" calcmode="lin" valueType="num">
                                      <p:cBhvr additive="base">
                                        <p:cTn id="22" dur="1" fill="hold"/>
                                        <p:tgtEl>
                                          <p:spTgt spid="75789"/>
                                        </p:tgtEl>
                                      </p:cBhvr>
                                    </p:anim>
                                  </p:childTnLst>
                                </p:cTn>
                              </p:par>
                            </p:childTnLst>
                          </p:cTn>
                        </p:par>
                      </p:childTnLst>
                    </p:cTn>
                  </p:par>
                  <p:par>
                    <p:cTn id="23" fill="hold" nodeType="clickPar">
                      <p:stCondLst>
                        <p:cond delay="indefinite"/>
                      </p:stCondLst>
                      <p:childTnLst>
                        <p:par>
                          <p:cTn id="24" fill="hold" nodeType="afterGroup">
                            <p:stCondLst>
                              <p:cond delay="0"/>
                            </p:stCondLst>
                            <p:childTnLst>
                              <p:par>
                                <p:cTn id="25" presetID="24" presetClass="entr" presetSubtype="0" dur="1" fill="hold" nodeType="clickEffect">
                                  <p:stCondLst>
                                    <p:cond delay="0"/>
                                  </p:stCondLst>
                                  <p:childTnLst>
                                    <p:set>
                                      <p:cBhvr additive="base">
                                        <p:cTn id="26" dur="1" fill="hold">
                                          <p:stCondLst>
                                            <p:cond delay="0"/>
                                          </p:stCondLst>
                                        </p:cTn>
                                        <p:tgtEl>
                                          <p:spTgt spid="75790"/>
                                        </p:tgtEl>
                                        <p:attrNameLst>
                                          <p:attrName>style.visibility</p:attrName>
                                        </p:attrNameLst>
                                      </p:cBhvr>
                                      <p:to>
                                        <p:strVal val="visible"/>
                                      </p:to>
                                    </p:set>
                                    <p:anim to="" calcmode="lin" valueType="num">
                                      <p:cBhvr additive="base">
                                        <p:cTn id="27" dur="1" fill="hold"/>
                                        <p:tgtEl>
                                          <p:spTgt spid="75790"/>
                                        </p:tgtEl>
                                      </p:cBhvr>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5778" grpId="0"/>
      <p:bldP spid="75784" grpId="1"/>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7826" name=""/>
          <p:cNvSpPr/>
          <p:nvPr>
            <p:ph type="title"/>
          </p:nvPr>
        </p:nvSpPr>
        <p:spPr>
          <a:xfrm>
            <a:off x="1619250" y="836612"/>
            <a:ext cx="7391400" cy="563562"/>
          </a:xfrm>
          <a:prstGeom prst="rect">
            <a:avLst/>
          </a:prstGeom>
          <a:noFill/>
          <a:ln>
            <a:miter lim="800000"/>
          </a:ln>
        </p:spPr>
        <p:txBody>
          <a:bodyPr anchor="ctr" anchorCtr="0"/>
          <a:lstStyle>
            <a:lvl1pPr marL="0" indent="0" algn="r" defTabSz="914400" rtl="0" eaLnBrk="1" fontAlgn="base" hangingPunct="1">
              <a:lnSpc>
                <a:spcPct val="100000"/>
              </a:lnSpc>
              <a:spcBef>
                <a:spcPct val="0"/>
              </a:spcBef>
              <a:spcAft>
                <a:spcPct val="0"/>
              </a:spcAft>
              <a:buClrTx/>
              <a:buSzTx/>
              <a:buFontTx/>
              <a:buNone/>
              <a:defRPr kumimoji="0" lang="zh-CN" altLang="en-US" sz="3600" b="1" i="0" u="none" baseline="0">
                <a:solidFill>
                  <a:srgbClr val="6600CC"/>
                </a:solidFill>
                <a:latin typeface="Arial" pitchFamily="34" charset="0"/>
                <a:ea typeface="楷体_GB2312" pitchFamily="49" charset="-122"/>
              </a:defRPr>
            </a:lvl1pPr>
          </a:lstStyle>
          <a:p>
            <a:pPr lvl="0"/>
            <a:r>
              <a:rPr sz="2800"/>
              <a:t>演讲的类型-按活动方式划分的演讲</a:t>
            </a:r>
            <a:endParaRPr sz="2800"/>
          </a:p>
        </p:txBody>
      </p:sp>
      <p:cxnSp>
        <p:nvCxnSpPr>
          <p:cNvPr id="77828" name=""/>
          <p:cNvCxnSpPr/>
          <p:nvPr/>
        </p:nvCxnSpPr>
        <p:spPr bwMode="blackWhite">
          <a:xfrm flipH="1">
            <a:off x="5011738" y="2532062"/>
            <a:ext cx="1143000" cy="912812"/>
          </a:xfrm>
          <a:prstGeom prst="line">
            <a:avLst/>
          </a:prstGeom>
          <a:blipFill rotWithShape="1">
            <a:blip r:embed="rId3"/>
            <a:tile tx="0" ty="0" sx="100000" sy="100000" flip="none" algn="tl"/>
          </a:blipFill>
          <a:ln w="12700">
            <a:solidFill>
              <a:schemeClr val="tx1"/>
            </a:solidFill>
            <a:miter lim="800000"/>
          </a:ln>
          <a:effectLst/>
        </p:spPr>
      </p:cxnSp>
      <p:cxnSp>
        <p:nvCxnSpPr>
          <p:cNvPr id="77829" name=""/>
          <p:cNvCxnSpPr/>
          <p:nvPr/>
        </p:nvCxnSpPr>
        <p:spPr bwMode="blackWhite">
          <a:xfrm flipH="1">
            <a:off x="5019675" y="3240088"/>
            <a:ext cx="1125538" cy="519112"/>
          </a:xfrm>
          <a:prstGeom prst="line">
            <a:avLst/>
          </a:prstGeom>
          <a:blipFill rotWithShape="1">
            <a:blip r:embed="rId3"/>
            <a:tile tx="0" ty="0" sx="100000" sy="100000" flip="none" algn="tl"/>
          </a:blipFill>
          <a:ln w="12700">
            <a:solidFill>
              <a:schemeClr val="tx1"/>
            </a:solidFill>
            <a:miter lim="800000"/>
          </a:ln>
          <a:effectLst/>
        </p:spPr>
      </p:cxnSp>
      <p:cxnSp>
        <p:nvCxnSpPr>
          <p:cNvPr id="77830" name=""/>
          <p:cNvCxnSpPr/>
          <p:nvPr/>
        </p:nvCxnSpPr>
        <p:spPr bwMode="blackWhite">
          <a:xfrm flipH="1" flipV="1">
            <a:off x="5014912" y="4371975"/>
            <a:ext cx="1136650" cy="912812"/>
          </a:xfrm>
          <a:prstGeom prst="line">
            <a:avLst/>
          </a:prstGeom>
          <a:blipFill rotWithShape="1">
            <a:blip r:embed="rId3"/>
            <a:tile tx="0" ty="0" sx="100000" sy="100000" flip="none" algn="tl"/>
          </a:blipFill>
          <a:ln w="12700">
            <a:solidFill>
              <a:schemeClr val="tx1"/>
            </a:solidFill>
            <a:miter lim="800000"/>
          </a:ln>
          <a:effectLst/>
        </p:spPr>
      </p:cxnSp>
      <p:cxnSp>
        <p:nvCxnSpPr>
          <p:cNvPr id="77831" name=""/>
          <p:cNvCxnSpPr/>
          <p:nvPr/>
        </p:nvCxnSpPr>
        <p:spPr bwMode="blackWhite">
          <a:xfrm flipH="1" flipV="1">
            <a:off x="5021262" y="4057650"/>
            <a:ext cx="1120775" cy="482600"/>
          </a:xfrm>
          <a:prstGeom prst="line">
            <a:avLst/>
          </a:prstGeom>
          <a:blipFill rotWithShape="1">
            <a:blip r:embed="rId3"/>
            <a:tile tx="0" ty="0" sx="100000" sy="100000" flip="none" algn="tl"/>
          </a:blipFill>
          <a:ln w="12700">
            <a:solidFill>
              <a:schemeClr val="tx1"/>
            </a:solidFill>
            <a:miter lim="800000"/>
          </a:ln>
          <a:effectLst/>
        </p:spPr>
      </p:cxnSp>
      <p:sp>
        <p:nvSpPr>
          <p:cNvPr id="77832" name=""/>
          <p:cNvSpPr/>
          <p:nvPr/>
        </p:nvSpPr>
        <p:spPr bwMode="blackWhite">
          <a:xfrm>
            <a:off x="6146800" y="2525712"/>
            <a:ext cx="482600" cy="2754312"/>
          </a:xfrm>
          <a:prstGeom prst="rect">
            <a:avLst/>
          </a:prstGeom>
          <a:blipFill rotWithShape="1">
            <a:blip r:embed="rId3"/>
            <a:tile tx="0" ty="0" sx="100000" sy="100000" flip="none" algn="tl"/>
          </a:blipFill>
          <a:ln w="12700">
            <a:solidFill>
              <a:schemeClr val="tx1"/>
            </a:solidFill>
            <a:miter lim="800000"/>
          </a:ln>
          <a:effectLst/>
        </p:spPr>
        <p:txBody>
          <a:bodyPr/>
          <a:lstStyle>
            <a:defPPr algn="ctr"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cxnSp>
        <p:nvCxnSpPr>
          <p:cNvPr id="77833" name=""/>
          <p:cNvCxnSpPr/>
          <p:nvPr/>
        </p:nvCxnSpPr>
        <p:spPr bwMode="blackWhite">
          <a:xfrm flipV="1">
            <a:off x="2638425" y="4370388"/>
            <a:ext cx="1146175" cy="906462"/>
          </a:xfrm>
          <a:prstGeom prst="line">
            <a:avLst/>
          </a:prstGeom>
          <a:blipFill rotWithShape="1">
            <a:blip r:embed="rId3"/>
            <a:tile tx="0" ty="0" sx="100000" sy="100000" flip="none" algn="tl"/>
          </a:blipFill>
          <a:ln w="12700">
            <a:solidFill>
              <a:schemeClr val="tx1"/>
            </a:solidFill>
            <a:miter lim="800000"/>
          </a:ln>
          <a:effectLst/>
        </p:spPr>
      </p:cxnSp>
      <p:cxnSp>
        <p:nvCxnSpPr>
          <p:cNvPr id="77834" name=""/>
          <p:cNvCxnSpPr/>
          <p:nvPr/>
        </p:nvCxnSpPr>
        <p:spPr bwMode="blackWhite">
          <a:xfrm flipV="1">
            <a:off x="2651125" y="4046538"/>
            <a:ext cx="1125538" cy="519112"/>
          </a:xfrm>
          <a:prstGeom prst="line">
            <a:avLst/>
          </a:prstGeom>
          <a:blipFill rotWithShape="1">
            <a:blip r:embed="rId3"/>
            <a:tile tx="0" ty="0" sx="100000" sy="100000" flip="none" algn="tl"/>
          </a:blipFill>
          <a:ln w="12700">
            <a:solidFill>
              <a:schemeClr val="tx1"/>
            </a:solidFill>
            <a:miter lim="800000"/>
          </a:ln>
          <a:effectLst/>
        </p:spPr>
      </p:cxnSp>
      <p:cxnSp>
        <p:nvCxnSpPr>
          <p:cNvPr id="77835" name=""/>
          <p:cNvCxnSpPr/>
          <p:nvPr/>
        </p:nvCxnSpPr>
        <p:spPr bwMode="blackWhite">
          <a:xfrm>
            <a:off x="2663825" y="2533650"/>
            <a:ext cx="1117600" cy="900112"/>
          </a:xfrm>
          <a:prstGeom prst="line">
            <a:avLst/>
          </a:prstGeom>
          <a:blipFill rotWithShape="1">
            <a:blip r:embed="rId3"/>
            <a:tile tx="0" ty="0" sx="100000" sy="100000" flip="none" algn="tl"/>
          </a:blipFill>
          <a:ln w="12700">
            <a:solidFill>
              <a:schemeClr val="tx1"/>
            </a:solidFill>
            <a:miter lim="800000"/>
          </a:ln>
          <a:effectLst/>
        </p:spPr>
      </p:cxnSp>
      <p:cxnSp>
        <p:nvCxnSpPr>
          <p:cNvPr id="77836" name=""/>
          <p:cNvCxnSpPr/>
          <p:nvPr/>
        </p:nvCxnSpPr>
        <p:spPr bwMode="blackWhite">
          <a:xfrm>
            <a:off x="2654300" y="3265488"/>
            <a:ext cx="1120775" cy="482600"/>
          </a:xfrm>
          <a:prstGeom prst="line">
            <a:avLst/>
          </a:prstGeom>
          <a:blipFill rotWithShape="1">
            <a:blip r:embed="rId3"/>
            <a:tile tx="0" ty="0" sx="100000" sy="100000" flip="none" algn="tl"/>
          </a:blipFill>
          <a:ln w="12700">
            <a:solidFill>
              <a:schemeClr val="tx1"/>
            </a:solidFill>
            <a:miter lim="800000"/>
          </a:ln>
          <a:effectLst/>
        </p:spPr>
      </p:cxnSp>
      <p:sp>
        <p:nvSpPr>
          <p:cNvPr id="77837" name=""/>
          <p:cNvSpPr/>
          <p:nvPr/>
        </p:nvSpPr>
        <p:spPr bwMode="blackWhite">
          <a:xfrm>
            <a:off x="2166938" y="2525712"/>
            <a:ext cx="482600" cy="2754312"/>
          </a:xfrm>
          <a:prstGeom prst="rect">
            <a:avLst/>
          </a:prstGeom>
          <a:blipFill rotWithShape="1">
            <a:blip r:embed="rId3"/>
            <a:tile tx="0" ty="0" sx="100000" sy="100000" flip="none" algn="tl"/>
          </a:blipFill>
          <a:ln w="12700">
            <a:solidFill>
              <a:schemeClr val="tx1"/>
            </a:solidFill>
            <a:miter lim="800000"/>
          </a:ln>
          <a:effectLst/>
        </p:spPr>
        <p:txBody>
          <a:bodyPr/>
          <a:lstStyle>
            <a:defPPr algn="ctr"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cxnSp>
        <p:nvCxnSpPr>
          <p:cNvPr id="77843" name=""/>
          <p:cNvCxnSpPr/>
          <p:nvPr/>
        </p:nvCxnSpPr>
        <p:spPr bwMode="blackWhite">
          <a:xfrm>
            <a:off x="2990850" y="2211388"/>
            <a:ext cx="936625" cy="1104900"/>
          </a:xfrm>
          <a:prstGeom prst="line">
            <a:avLst/>
          </a:prstGeom>
          <a:blipFill rotWithShape="1">
            <a:blip r:embed="rId3"/>
            <a:tile tx="0" ty="0" sx="100000" sy="100000" flip="none" algn="tl"/>
          </a:blipFill>
          <a:ln w="12700">
            <a:solidFill>
              <a:schemeClr val="tx1"/>
            </a:solidFill>
            <a:miter lim="800000"/>
          </a:ln>
          <a:effectLst/>
        </p:spPr>
      </p:cxnSp>
      <p:cxnSp>
        <p:nvCxnSpPr>
          <p:cNvPr id="77844" name=""/>
          <p:cNvCxnSpPr/>
          <p:nvPr/>
        </p:nvCxnSpPr>
        <p:spPr bwMode="blackWhite">
          <a:xfrm>
            <a:off x="3725862" y="2219325"/>
            <a:ext cx="533400" cy="1089025"/>
          </a:xfrm>
          <a:prstGeom prst="line">
            <a:avLst/>
          </a:prstGeom>
          <a:blipFill rotWithShape="1">
            <a:blip r:embed="rId3"/>
            <a:tile tx="0" ty="0" sx="100000" sy="100000" flip="none" algn="tl"/>
          </a:blipFill>
          <a:ln w="12700">
            <a:solidFill>
              <a:schemeClr val="tx1"/>
            </a:solidFill>
            <a:miter lim="800000"/>
          </a:ln>
          <a:effectLst/>
        </p:spPr>
      </p:cxnSp>
      <p:cxnSp>
        <p:nvCxnSpPr>
          <p:cNvPr id="77845" name=""/>
          <p:cNvCxnSpPr/>
          <p:nvPr/>
        </p:nvCxnSpPr>
        <p:spPr bwMode="blackWhite">
          <a:xfrm flipH="1">
            <a:off x="4892675" y="2211388"/>
            <a:ext cx="928688" cy="1101725"/>
          </a:xfrm>
          <a:prstGeom prst="line">
            <a:avLst/>
          </a:prstGeom>
          <a:blipFill rotWithShape="1">
            <a:blip r:embed="rId3"/>
            <a:tile tx="0" ty="0" sx="100000" sy="100000" flip="none" algn="tl"/>
          </a:blipFill>
          <a:ln w="12700">
            <a:solidFill>
              <a:schemeClr val="tx1"/>
            </a:solidFill>
            <a:miter lim="800000"/>
          </a:ln>
          <a:effectLst/>
        </p:spPr>
      </p:cxnSp>
      <p:cxnSp>
        <p:nvCxnSpPr>
          <p:cNvPr id="77846" name=""/>
          <p:cNvCxnSpPr/>
          <p:nvPr/>
        </p:nvCxnSpPr>
        <p:spPr bwMode="blackWhite">
          <a:xfrm flipH="1">
            <a:off x="4567238" y="2208212"/>
            <a:ext cx="493712" cy="1098550"/>
          </a:xfrm>
          <a:prstGeom prst="line">
            <a:avLst/>
          </a:prstGeom>
          <a:blipFill rotWithShape="1">
            <a:blip r:embed="rId3"/>
            <a:tile tx="0" ty="0" sx="100000" sy="100000" flip="none" algn="tl"/>
          </a:blipFill>
          <a:ln w="12700">
            <a:solidFill>
              <a:schemeClr val="tx1"/>
            </a:solidFill>
            <a:miter lim="800000"/>
          </a:ln>
          <a:effectLst/>
        </p:spPr>
      </p:cxnSp>
      <p:sp>
        <p:nvSpPr>
          <p:cNvPr id="77847" name=""/>
          <p:cNvSpPr/>
          <p:nvPr/>
        </p:nvSpPr>
        <p:spPr bwMode="blackWhite">
          <a:xfrm>
            <a:off x="2987675" y="1749425"/>
            <a:ext cx="2841625" cy="466725"/>
          </a:xfrm>
          <a:prstGeom prst="rect">
            <a:avLst/>
          </a:prstGeom>
          <a:blipFill rotWithShape="1">
            <a:blip r:embed="rId3"/>
            <a:tile tx="0" ty="0" sx="100000" sy="100000" flip="none" algn="tl"/>
          </a:blipFill>
          <a:ln w="12700">
            <a:solidFill>
              <a:schemeClr val="tx1"/>
            </a:solidFill>
            <a:miter lim="800000"/>
          </a:ln>
          <a:effectLst/>
        </p:spPr>
        <p:txBody>
          <a:bodyPr/>
          <a:lstStyle>
            <a:defPPr algn="ctr"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77848" name=""/>
          <p:cNvSpPr/>
          <p:nvPr/>
        </p:nvSpPr>
        <p:spPr bwMode="blackWhite">
          <a:xfrm>
            <a:off x="3778250" y="3294062"/>
            <a:ext cx="1255712" cy="1217612"/>
          </a:xfrm>
          <a:prstGeom prst="rect">
            <a:avLst/>
          </a:prstGeom>
          <a:blipFill rotWithShape="1">
            <a:blip r:embed="rId3"/>
            <a:tile tx="0" ty="0" sx="100000" sy="100000" flip="none" algn="tl"/>
          </a:blipFill>
          <a:ln w="12700">
            <a:solidFill>
              <a:schemeClr val="tx1"/>
            </a:solidFill>
            <a:miter lim="800000"/>
          </a:ln>
          <a:effectLst/>
        </p:spPr>
        <p:txBody>
          <a:bodyPr/>
          <a:lstStyle>
            <a:defPPr algn="ctr"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77849" name=""/>
          <p:cNvSpPr/>
          <p:nvPr>
            <p:custDataLst>
              <p:tags r:id="rId4"/>
            </p:custDataLst>
          </p:nvPr>
        </p:nvSpPr>
        <p:spPr bwMode="blackWhite">
          <a:xfrm>
            <a:off x="3133725" y="1860550"/>
            <a:ext cx="2549525" cy="427038"/>
          </a:xfrm>
          <a:prstGeom prst="rect">
            <a:avLst/>
          </a:prstGeom>
          <a:blipFill rotWithShape="1">
            <a:blip r:embed="rId3"/>
            <a:tile tx="0" ty="0" sx="100000" sy="100000" flip="none" algn="tl"/>
          </a:blipFill>
          <a:ln>
            <a:noFill/>
            <a:miter lim="800000"/>
          </a:ln>
          <a:effectLst/>
        </p:spPr>
        <p:txBody>
          <a:bodyPr lIns="0" tIns="0" rIns="0" bIns="0" anchor="t" anchorCtr="1">
            <a:spAutoFit/>
          </a:bodyPr>
          <a:lstStyle>
            <a:defPPr algn="ctr" rtl="0" eaLnBrk="1" hangingPunct="1">
              <a:defRPr kumimoji="0" lang="zh-CN" altLang="en-US"/>
            </a:defPPr>
            <a:lvl1pPr marL="342900" indent="-342900" algn="l" defTabSz="914400" rtl="0" eaLnBrk="1" fontAlgn="base" hangingPunct="1">
              <a:lnSpc>
                <a:spcPct val="100000"/>
              </a:lnSpc>
              <a:spcBef>
                <a:spcPct val="20000"/>
              </a:spcBef>
              <a:spcAft>
                <a:spcPct val="0"/>
              </a:spcAft>
              <a:buClr>
                <a:srgbClr val="6600CC"/>
              </a:buClr>
              <a:buSzTx/>
              <a:buFont typeface="Wingdings" pitchFamily="2" charset="2"/>
              <a:buChar char="v"/>
              <a:defRPr kumimoji="0" lang="zh-CN" altLang="en-US" sz="2800" b="1" i="0" u="none" baseline="0">
                <a:solidFill>
                  <a:schemeClr val="tx1"/>
                </a:solidFill>
                <a:latin typeface="Arial" pitchFamily="34" charset="0"/>
                <a:ea typeface="楷体_GB2312" pitchFamily="49" charset="-122"/>
              </a:defRPr>
            </a:lvl1pPr>
            <a:lvl2pPr marL="742950" indent="-285750" algn="l" defTabSz="914400" rtl="0" eaLnBrk="1" fontAlgn="base" hangingPunct="1">
              <a:lnSpc>
                <a:spcPct val="100000"/>
              </a:lnSpc>
              <a:spcBef>
                <a:spcPct val="20000"/>
              </a:spcBef>
              <a:spcAft>
                <a:spcPct val="0"/>
              </a:spcAft>
              <a:buClr>
                <a:srgbClr val="6600CC"/>
              </a:buClr>
              <a:buSzTx/>
              <a:buFont typeface="Wingdings" pitchFamily="2" charset="2"/>
              <a:buChar char="§"/>
              <a:defRPr kumimoji="0" lang="zh-CN" altLang="en-US" sz="2400" b="1" i="0" u="none" baseline="0">
                <a:solidFill>
                  <a:schemeClr val="tx1"/>
                </a:solidFill>
                <a:latin typeface="Arial" pitchFamily="34" charset="0"/>
                <a:ea typeface="楷体_GB2312" pitchFamily="49" charset="-122"/>
              </a:defRPr>
            </a:lvl2pPr>
            <a:lvl3pPr marL="1143000" indent="-228600" algn="l" defTabSz="914400" rtl="0" eaLnBrk="1" fontAlgn="base" hangingPunct="1">
              <a:lnSpc>
                <a:spcPct val="100000"/>
              </a:lnSpc>
              <a:spcBef>
                <a:spcPct val="20000"/>
              </a:spcBef>
              <a:spcAft>
                <a:spcPct val="0"/>
              </a:spcAft>
              <a:buClr>
                <a:srgbClr val="6600CC"/>
              </a:buClr>
              <a:buSzTx/>
              <a:buFontTx/>
              <a:buChar char="•"/>
              <a:defRPr kumimoji="0" lang="zh-CN" altLang="en-US" sz="2200" b="1" i="0" u="none" baseline="0">
                <a:solidFill>
                  <a:schemeClr val="tx1"/>
                </a:solidFill>
                <a:latin typeface="Arial" pitchFamily="34" charset="0"/>
                <a:ea typeface="楷体_GB2312" pitchFamily="49" charset="-122"/>
              </a:defRPr>
            </a:lvl3pPr>
            <a:lvl4pPr marL="1600200" indent="-228600" algn="l" defTabSz="914400" rtl="0" eaLnBrk="1" fontAlgn="base" hangingPunct="1">
              <a:lnSpc>
                <a:spcPct val="100000"/>
              </a:lnSpc>
              <a:spcBef>
                <a:spcPct val="20000"/>
              </a:spcBef>
              <a:spcAft>
                <a:spcPct val="0"/>
              </a:spcAft>
              <a:buClr>
                <a:srgbClr val="6600CC"/>
              </a:buClr>
              <a:buSzTx/>
              <a:buFontTx/>
              <a:buChar char="–"/>
              <a:defRPr kumimoji="0" lang="zh-CN" altLang="en-US" sz="2000" b="1" i="0" u="none" baseline="0">
                <a:solidFill>
                  <a:schemeClr val="tx1"/>
                </a:solidFill>
                <a:latin typeface="Arial" pitchFamily="34" charset="0"/>
                <a:ea typeface="楷体_GB2312" pitchFamily="49" charset="-122"/>
              </a:defRPr>
            </a:lvl4pPr>
            <a:lvl5pPr marL="2057400" indent="-228600" algn="l" defTabSz="914400" rtl="0" eaLnBrk="1" fontAlgn="base" hangingPunct="1">
              <a:lnSpc>
                <a:spcPct val="100000"/>
              </a:lnSpc>
              <a:spcBef>
                <a:spcPct val="20000"/>
              </a:spcBef>
              <a:spcAft>
                <a:spcPct val="0"/>
              </a:spcAft>
              <a:buClr>
                <a:srgbClr val="6600CC"/>
              </a:buClr>
              <a:buSzTx/>
              <a:buFontTx/>
              <a:buChar char="»"/>
              <a:defRPr kumimoji="0" lang="zh-CN" altLang="en-US" sz="2000" b="1" i="0" u="none" baseline="0">
                <a:solidFill>
                  <a:schemeClr val="tx1"/>
                </a:solidFill>
                <a:latin typeface="Arial" pitchFamily="34" charset="0"/>
                <a:ea typeface="楷体_GB2312" pitchFamily="49" charset="-122"/>
              </a:defRPr>
            </a:lvl5pPr>
          </a:lstStyle>
          <a:p>
            <a:pPr marL="0" lvl="0" indent="0" defTabSz="787400">
              <a:buNone/>
            </a:pPr>
            <a:r>
              <a:rPr>
                <a:ea typeface="宋体" pitchFamily="2" charset="-122"/>
              </a:rPr>
              <a:t>命题</a:t>
            </a:r>
            <a:endParaRPr>
              <a:ea typeface="宋体" pitchFamily="2" charset="-122"/>
            </a:endParaRPr>
          </a:p>
        </p:txBody>
      </p:sp>
      <p:sp>
        <p:nvSpPr>
          <p:cNvPr id="77850" name=""/>
          <p:cNvSpPr/>
          <p:nvPr>
            <p:custDataLst>
              <p:tags r:id="rId5"/>
            </p:custDataLst>
          </p:nvPr>
        </p:nvSpPr>
        <p:spPr bwMode="blackWhite">
          <a:xfrm rot="16200000">
            <a:off x="1304131" y="3725069"/>
            <a:ext cx="2390775" cy="427038"/>
          </a:xfrm>
          <a:prstGeom prst="rect">
            <a:avLst/>
          </a:prstGeom>
          <a:blipFill rotWithShape="1">
            <a:blip r:embed="rId3"/>
            <a:tile tx="0" ty="0" sx="100000" sy="100000" flip="none" algn="tl"/>
          </a:blipFill>
          <a:ln>
            <a:noFill/>
            <a:miter lim="800000"/>
          </a:ln>
          <a:effectLst/>
        </p:spPr>
        <p:txBody>
          <a:bodyPr lIns="0" tIns="0" rIns="0" bIns="0" anchor="t" anchorCtr="1">
            <a:spAutoFit/>
          </a:bodyPr>
          <a:lstStyle>
            <a:defPPr algn="ctr" rtl="0" eaLnBrk="1" hangingPunct="1">
              <a:defRPr kumimoji="0" lang="zh-CN" altLang="en-US"/>
            </a:defPPr>
            <a:lvl1pPr marL="342900" indent="-342900" algn="l" defTabSz="914400" rtl="0" eaLnBrk="1" fontAlgn="base" hangingPunct="1">
              <a:lnSpc>
                <a:spcPct val="100000"/>
              </a:lnSpc>
              <a:spcBef>
                <a:spcPct val="20000"/>
              </a:spcBef>
              <a:spcAft>
                <a:spcPct val="0"/>
              </a:spcAft>
              <a:buClr>
                <a:srgbClr val="6600CC"/>
              </a:buClr>
              <a:buSzTx/>
              <a:buFont typeface="Wingdings" pitchFamily="2" charset="2"/>
              <a:buChar char="v"/>
              <a:defRPr kumimoji="0" lang="zh-CN" altLang="en-US" sz="2800" b="1" i="0" u="none" baseline="0">
                <a:solidFill>
                  <a:schemeClr val="tx1"/>
                </a:solidFill>
                <a:latin typeface="Arial" pitchFamily="34" charset="0"/>
                <a:ea typeface="楷体_GB2312" pitchFamily="49" charset="-122"/>
              </a:defRPr>
            </a:lvl1pPr>
            <a:lvl2pPr marL="742950" indent="-285750" algn="l" defTabSz="914400" rtl="0" eaLnBrk="1" fontAlgn="base" hangingPunct="1">
              <a:lnSpc>
                <a:spcPct val="100000"/>
              </a:lnSpc>
              <a:spcBef>
                <a:spcPct val="20000"/>
              </a:spcBef>
              <a:spcAft>
                <a:spcPct val="0"/>
              </a:spcAft>
              <a:buClr>
                <a:srgbClr val="6600CC"/>
              </a:buClr>
              <a:buSzTx/>
              <a:buFont typeface="Wingdings" pitchFamily="2" charset="2"/>
              <a:buChar char="§"/>
              <a:defRPr kumimoji="0" lang="zh-CN" altLang="en-US" sz="2400" b="1" i="0" u="none" baseline="0">
                <a:solidFill>
                  <a:schemeClr val="tx1"/>
                </a:solidFill>
                <a:latin typeface="Arial" pitchFamily="34" charset="0"/>
                <a:ea typeface="楷体_GB2312" pitchFamily="49" charset="-122"/>
              </a:defRPr>
            </a:lvl2pPr>
            <a:lvl3pPr marL="1143000" indent="-228600" algn="l" defTabSz="914400" rtl="0" eaLnBrk="1" fontAlgn="base" hangingPunct="1">
              <a:lnSpc>
                <a:spcPct val="100000"/>
              </a:lnSpc>
              <a:spcBef>
                <a:spcPct val="20000"/>
              </a:spcBef>
              <a:spcAft>
                <a:spcPct val="0"/>
              </a:spcAft>
              <a:buClr>
                <a:srgbClr val="6600CC"/>
              </a:buClr>
              <a:buSzTx/>
              <a:buFontTx/>
              <a:buChar char="•"/>
              <a:defRPr kumimoji="0" lang="zh-CN" altLang="en-US" sz="2200" b="1" i="0" u="none" baseline="0">
                <a:solidFill>
                  <a:schemeClr val="tx1"/>
                </a:solidFill>
                <a:latin typeface="Arial" pitchFamily="34" charset="0"/>
                <a:ea typeface="楷体_GB2312" pitchFamily="49" charset="-122"/>
              </a:defRPr>
            </a:lvl3pPr>
            <a:lvl4pPr marL="1600200" indent="-228600" algn="l" defTabSz="914400" rtl="0" eaLnBrk="1" fontAlgn="base" hangingPunct="1">
              <a:lnSpc>
                <a:spcPct val="100000"/>
              </a:lnSpc>
              <a:spcBef>
                <a:spcPct val="20000"/>
              </a:spcBef>
              <a:spcAft>
                <a:spcPct val="0"/>
              </a:spcAft>
              <a:buClr>
                <a:srgbClr val="6600CC"/>
              </a:buClr>
              <a:buSzTx/>
              <a:buFontTx/>
              <a:buChar char="–"/>
              <a:defRPr kumimoji="0" lang="zh-CN" altLang="en-US" sz="2000" b="1" i="0" u="none" baseline="0">
                <a:solidFill>
                  <a:schemeClr val="tx1"/>
                </a:solidFill>
                <a:latin typeface="Arial" pitchFamily="34" charset="0"/>
                <a:ea typeface="楷体_GB2312" pitchFamily="49" charset="-122"/>
              </a:defRPr>
            </a:lvl4pPr>
            <a:lvl5pPr marL="2057400" indent="-228600" algn="l" defTabSz="914400" rtl="0" eaLnBrk="1" fontAlgn="base" hangingPunct="1">
              <a:lnSpc>
                <a:spcPct val="100000"/>
              </a:lnSpc>
              <a:spcBef>
                <a:spcPct val="20000"/>
              </a:spcBef>
              <a:spcAft>
                <a:spcPct val="0"/>
              </a:spcAft>
              <a:buClr>
                <a:srgbClr val="6600CC"/>
              </a:buClr>
              <a:buSzTx/>
              <a:buFontTx/>
              <a:buChar char="»"/>
              <a:defRPr kumimoji="0" lang="zh-CN" altLang="en-US" sz="2000" b="1" i="0" u="none" baseline="0">
                <a:solidFill>
                  <a:schemeClr val="tx1"/>
                </a:solidFill>
                <a:latin typeface="Arial" pitchFamily="34" charset="0"/>
                <a:ea typeface="楷体_GB2312" pitchFamily="49" charset="-122"/>
              </a:defRPr>
            </a:lvl5pPr>
          </a:lstStyle>
          <a:p>
            <a:pPr marL="0" lvl="0" indent="0" defTabSz="787400">
              <a:buNone/>
            </a:pPr>
            <a:r>
              <a:rPr>
                <a:ea typeface="宋体" pitchFamily="2" charset="-122"/>
              </a:rPr>
              <a:t>即兴</a:t>
            </a:r>
            <a:endParaRPr>
              <a:ea typeface="宋体" pitchFamily="2" charset="-122"/>
            </a:endParaRPr>
          </a:p>
        </p:txBody>
      </p:sp>
      <p:sp>
        <p:nvSpPr>
          <p:cNvPr id="77851" name=""/>
          <p:cNvSpPr/>
          <p:nvPr>
            <p:custDataLst>
              <p:tags r:id="rId6"/>
            </p:custDataLst>
          </p:nvPr>
        </p:nvSpPr>
        <p:spPr bwMode="blackWhite">
          <a:xfrm>
            <a:off x="3916362" y="3475038"/>
            <a:ext cx="979488" cy="854075"/>
          </a:xfrm>
          <a:prstGeom prst="rect">
            <a:avLst/>
          </a:prstGeom>
          <a:blipFill rotWithShape="1">
            <a:blip r:embed="rId3"/>
            <a:tile tx="0" ty="0" sx="100000" sy="100000" flip="none" algn="tl"/>
          </a:blipFill>
          <a:ln>
            <a:noFill/>
            <a:miter lim="800000"/>
          </a:ln>
          <a:effectLst/>
        </p:spPr>
        <p:txBody>
          <a:bodyPr lIns="0" tIns="0" rIns="0" bIns="0" anchor="ctr" anchorCtr="1">
            <a:spAutoFit/>
          </a:bodyPr>
          <a:lstStyle>
            <a:defPPr algn="ctr" rtl="0" eaLnBrk="1" hangingPunct="1">
              <a:defRPr kumimoji="0" lang="zh-CN" altLang="en-US"/>
            </a:defPPr>
            <a:lvl1pPr marL="342900" indent="-342900" algn="l" defTabSz="914400" rtl="0" eaLnBrk="1" fontAlgn="base" hangingPunct="1">
              <a:lnSpc>
                <a:spcPct val="100000"/>
              </a:lnSpc>
              <a:spcBef>
                <a:spcPct val="20000"/>
              </a:spcBef>
              <a:spcAft>
                <a:spcPct val="0"/>
              </a:spcAft>
              <a:buClr>
                <a:srgbClr val="6600CC"/>
              </a:buClr>
              <a:buSzTx/>
              <a:buFont typeface="Wingdings" pitchFamily="2" charset="2"/>
              <a:buChar char="v"/>
              <a:defRPr kumimoji="0" lang="zh-CN" altLang="en-US" sz="2800" b="1" i="0" u="none" baseline="0">
                <a:solidFill>
                  <a:schemeClr val="tx1"/>
                </a:solidFill>
                <a:latin typeface="Arial" pitchFamily="34" charset="0"/>
                <a:ea typeface="楷体_GB2312" pitchFamily="49" charset="-122"/>
              </a:defRPr>
            </a:lvl1pPr>
            <a:lvl2pPr marL="742950" indent="-285750" algn="l" defTabSz="914400" rtl="0" eaLnBrk="1" fontAlgn="base" hangingPunct="1">
              <a:lnSpc>
                <a:spcPct val="100000"/>
              </a:lnSpc>
              <a:spcBef>
                <a:spcPct val="20000"/>
              </a:spcBef>
              <a:spcAft>
                <a:spcPct val="0"/>
              </a:spcAft>
              <a:buClr>
                <a:srgbClr val="6600CC"/>
              </a:buClr>
              <a:buSzTx/>
              <a:buFont typeface="Wingdings" pitchFamily="2" charset="2"/>
              <a:buChar char="§"/>
              <a:defRPr kumimoji="0" lang="zh-CN" altLang="en-US" sz="2400" b="1" i="0" u="none" baseline="0">
                <a:solidFill>
                  <a:schemeClr val="tx1"/>
                </a:solidFill>
                <a:latin typeface="Arial" pitchFamily="34" charset="0"/>
                <a:ea typeface="楷体_GB2312" pitchFamily="49" charset="-122"/>
              </a:defRPr>
            </a:lvl2pPr>
            <a:lvl3pPr marL="1143000" indent="-228600" algn="l" defTabSz="914400" rtl="0" eaLnBrk="1" fontAlgn="base" hangingPunct="1">
              <a:lnSpc>
                <a:spcPct val="100000"/>
              </a:lnSpc>
              <a:spcBef>
                <a:spcPct val="20000"/>
              </a:spcBef>
              <a:spcAft>
                <a:spcPct val="0"/>
              </a:spcAft>
              <a:buClr>
                <a:srgbClr val="6600CC"/>
              </a:buClr>
              <a:buSzTx/>
              <a:buFontTx/>
              <a:buChar char="•"/>
              <a:defRPr kumimoji="0" lang="zh-CN" altLang="en-US" sz="2200" b="1" i="0" u="none" baseline="0">
                <a:solidFill>
                  <a:schemeClr val="tx1"/>
                </a:solidFill>
                <a:latin typeface="Arial" pitchFamily="34" charset="0"/>
                <a:ea typeface="楷体_GB2312" pitchFamily="49" charset="-122"/>
              </a:defRPr>
            </a:lvl3pPr>
            <a:lvl4pPr marL="1600200" indent="-228600" algn="l" defTabSz="914400" rtl="0" eaLnBrk="1" fontAlgn="base" hangingPunct="1">
              <a:lnSpc>
                <a:spcPct val="100000"/>
              </a:lnSpc>
              <a:spcBef>
                <a:spcPct val="20000"/>
              </a:spcBef>
              <a:spcAft>
                <a:spcPct val="0"/>
              </a:spcAft>
              <a:buClr>
                <a:srgbClr val="6600CC"/>
              </a:buClr>
              <a:buSzTx/>
              <a:buFontTx/>
              <a:buChar char="–"/>
              <a:defRPr kumimoji="0" lang="zh-CN" altLang="en-US" sz="2000" b="1" i="0" u="none" baseline="0">
                <a:solidFill>
                  <a:schemeClr val="tx1"/>
                </a:solidFill>
                <a:latin typeface="Arial" pitchFamily="34" charset="0"/>
                <a:ea typeface="楷体_GB2312" pitchFamily="49" charset="-122"/>
              </a:defRPr>
            </a:lvl4pPr>
            <a:lvl5pPr marL="2057400" indent="-228600" algn="l" defTabSz="914400" rtl="0" eaLnBrk="1" fontAlgn="base" hangingPunct="1">
              <a:lnSpc>
                <a:spcPct val="100000"/>
              </a:lnSpc>
              <a:spcBef>
                <a:spcPct val="20000"/>
              </a:spcBef>
              <a:spcAft>
                <a:spcPct val="0"/>
              </a:spcAft>
              <a:buClr>
                <a:srgbClr val="6600CC"/>
              </a:buClr>
              <a:buSzTx/>
              <a:buFontTx/>
              <a:buChar char="»"/>
              <a:defRPr kumimoji="0" lang="zh-CN" altLang="en-US" sz="2000" b="1" i="0" u="none" baseline="0">
                <a:solidFill>
                  <a:schemeClr val="tx1"/>
                </a:solidFill>
                <a:latin typeface="Arial" pitchFamily="34" charset="0"/>
                <a:ea typeface="楷体_GB2312" pitchFamily="49" charset="-122"/>
              </a:defRPr>
            </a:lvl5pPr>
          </a:lstStyle>
          <a:p>
            <a:pPr marL="0" lvl="0" indent="0" defTabSz="787400">
              <a:buNone/>
            </a:pPr>
            <a:r>
              <a:rPr>
                <a:ea typeface="宋体" pitchFamily="2" charset="-122"/>
              </a:rPr>
              <a:t>活动方式</a:t>
            </a:r>
            <a:endParaRPr>
              <a:ea typeface="宋体" pitchFamily="2" charset="-122"/>
            </a:endParaRPr>
          </a:p>
        </p:txBody>
      </p:sp>
      <p:sp>
        <p:nvSpPr>
          <p:cNvPr id="77852" name=""/>
          <p:cNvSpPr/>
          <p:nvPr>
            <p:custDataLst>
              <p:tags r:id="rId7"/>
            </p:custDataLst>
          </p:nvPr>
        </p:nvSpPr>
        <p:spPr bwMode="blackWhite">
          <a:xfrm rot="16200000">
            <a:off x="5248275" y="3687762"/>
            <a:ext cx="2462212" cy="427038"/>
          </a:xfrm>
          <a:prstGeom prst="rect">
            <a:avLst/>
          </a:prstGeom>
          <a:blipFill rotWithShape="1">
            <a:blip r:embed="rId3"/>
            <a:tile tx="0" ty="0" sx="100000" sy="100000" flip="none" algn="tl"/>
          </a:blipFill>
          <a:ln>
            <a:noFill/>
            <a:miter lim="800000"/>
          </a:ln>
          <a:effectLst/>
        </p:spPr>
        <p:txBody>
          <a:bodyPr lIns="0" tIns="0" rIns="0" bIns="0" anchor="t" anchorCtr="1">
            <a:spAutoFit/>
          </a:bodyPr>
          <a:lstStyle>
            <a:defPPr algn="ctr" rtl="0" eaLnBrk="1" hangingPunct="1">
              <a:defRPr kumimoji="0" lang="zh-CN" altLang="en-US"/>
            </a:defPPr>
            <a:lvl1pPr marL="342900" indent="-342900" algn="l" defTabSz="914400" rtl="0" eaLnBrk="1" fontAlgn="base" hangingPunct="1">
              <a:lnSpc>
                <a:spcPct val="100000"/>
              </a:lnSpc>
              <a:spcBef>
                <a:spcPct val="20000"/>
              </a:spcBef>
              <a:spcAft>
                <a:spcPct val="0"/>
              </a:spcAft>
              <a:buClr>
                <a:srgbClr val="6600CC"/>
              </a:buClr>
              <a:buSzTx/>
              <a:buFont typeface="Wingdings" pitchFamily="2" charset="2"/>
              <a:buChar char="v"/>
              <a:defRPr kumimoji="0" lang="zh-CN" altLang="en-US" sz="2800" b="1" i="0" u="none" baseline="0">
                <a:solidFill>
                  <a:schemeClr val="tx1"/>
                </a:solidFill>
                <a:latin typeface="Arial" pitchFamily="34" charset="0"/>
                <a:ea typeface="楷体_GB2312" pitchFamily="49" charset="-122"/>
              </a:defRPr>
            </a:lvl1pPr>
            <a:lvl2pPr marL="742950" indent="-285750" algn="l" defTabSz="914400" rtl="0" eaLnBrk="1" fontAlgn="base" hangingPunct="1">
              <a:lnSpc>
                <a:spcPct val="100000"/>
              </a:lnSpc>
              <a:spcBef>
                <a:spcPct val="20000"/>
              </a:spcBef>
              <a:spcAft>
                <a:spcPct val="0"/>
              </a:spcAft>
              <a:buClr>
                <a:srgbClr val="6600CC"/>
              </a:buClr>
              <a:buSzTx/>
              <a:buFont typeface="Wingdings" pitchFamily="2" charset="2"/>
              <a:buChar char="§"/>
              <a:defRPr kumimoji="0" lang="zh-CN" altLang="en-US" sz="2400" b="1" i="0" u="none" baseline="0">
                <a:solidFill>
                  <a:schemeClr val="tx1"/>
                </a:solidFill>
                <a:latin typeface="Arial" pitchFamily="34" charset="0"/>
                <a:ea typeface="楷体_GB2312" pitchFamily="49" charset="-122"/>
              </a:defRPr>
            </a:lvl2pPr>
            <a:lvl3pPr marL="1143000" indent="-228600" algn="l" defTabSz="914400" rtl="0" eaLnBrk="1" fontAlgn="base" hangingPunct="1">
              <a:lnSpc>
                <a:spcPct val="100000"/>
              </a:lnSpc>
              <a:spcBef>
                <a:spcPct val="20000"/>
              </a:spcBef>
              <a:spcAft>
                <a:spcPct val="0"/>
              </a:spcAft>
              <a:buClr>
                <a:srgbClr val="6600CC"/>
              </a:buClr>
              <a:buSzTx/>
              <a:buFontTx/>
              <a:buChar char="•"/>
              <a:defRPr kumimoji="0" lang="zh-CN" altLang="en-US" sz="2200" b="1" i="0" u="none" baseline="0">
                <a:solidFill>
                  <a:schemeClr val="tx1"/>
                </a:solidFill>
                <a:latin typeface="Arial" pitchFamily="34" charset="0"/>
                <a:ea typeface="楷体_GB2312" pitchFamily="49" charset="-122"/>
              </a:defRPr>
            </a:lvl3pPr>
            <a:lvl4pPr marL="1600200" indent="-228600" algn="l" defTabSz="914400" rtl="0" eaLnBrk="1" fontAlgn="base" hangingPunct="1">
              <a:lnSpc>
                <a:spcPct val="100000"/>
              </a:lnSpc>
              <a:spcBef>
                <a:spcPct val="20000"/>
              </a:spcBef>
              <a:spcAft>
                <a:spcPct val="0"/>
              </a:spcAft>
              <a:buClr>
                <a:srgbClr val="6600CC"/>
              </a:buClr>
              <a:buSzTx/>
              <a:buFontTx/>
              <a:buChar char="–"/>
              <a:defRPr kumimoji="0" lang="zh-CN" altLang="en-US" sz="2000" b="1" i="0" u="none" baseline="0">
                <a:solidFill>
                  <a:schemeClr val="tx1"/>
                </a:solidFill>
                <a:latin typeface="Arial" pitchFamily="34" charset="0"/>
                <a:ea typeface="楷体_GB2312" pitchFamily="49" charset="-122"/>
              </a:defRPr>
            </a:lvl4pPr>
            <a:lvl5pPr marL="2057400" indent="-228600" algn="l" defTabSz="914400" rtl="0" eaLnBrk="1" fontAlgn="base" hangingPunct="1">
              <a:lnSpc>
                <a:spcPct val="100000"/>
              </a:lnSpc>
              <a:spcBef>
                <a:spcPct val="20000"/>
              </a:spcBef>
              <a:spcAft>
                <a:spcPct val="0"/>
              </a:spcAft>
              <a:buClr>
                <a:srgbClr val="6600CC"/>
              </a:buClr>
              <a:buSzTx/>
              <a:buFontTx/>
              <a:buChar char="»"/>
              <a:defRPr kumimoji="0" lang="zh-CN" altLang="en-US" sz="2000" b="1" i="0" u="none" baseline="0">
                <a:solidFill>
                  <a:schemeClr val="tx1"/>
                </a:solidFill>
                <a:latin typeface="Arial" pitchFamily="34" charset="0"/>
                <a:ea typeface="楷体_GB2312" pitchFamily="49" charset="-122"/>
              </a:defRPr>
            </a:lvl5pPr>
          </a:lstStyle>
          <a:p>
            <a:pPr marL="0" lvl="0" indent="0" defTabSz="787400">
              <a:buNone/>
            </a:pPr>
            <a:r>
              <a:rPr>
                <a:ea typeface="宋体" pitchFamily="2" charset="-122"/>
              </a:rPr>
              <a:t>论辩</a:t>
            </a:r>
            <a:endParaRPr>
              <a:ea typeface="宋体" pitchFamily="2" charset="-122"/>
            </a:endParaRPr>
          </a:p>
        </p:txBody>
      </p:sp>
      <p:sp>
        <p:nvSpPr>
          <p:cNvPr id="77853" name="Footer Placeholder 3"/>
          <p:cNvSpPr>
            <a:spLocks noGrp="1"/>
          </p:cNvSpPr>
          <p:nvPr>
            <p:ph type="ftr" sz="quarter" idx="2"/>
          </p:nvPr>
        </p:nvSpPr>
        <p:spPr/>
        <p:txBody>
          <a:bodyPr/>
          <a:lstStyle/>
          <a:p>
            <a:pPr lvl="0" algn="ctr"/>
            <a:r>
              <a:rPr sz="1400"/>
              <a:t>Page </a:t>
            </a:r>
            <a:fld id="{EAF658C8-D36A-42DB-8F41-131719F54922}" type="slidenum">
              <a:rPr sz="1400"/>
              <a:t>7</a:t>
            </a:fld>
            <a:r>
              <a:rPr sz="1400"/>
              <a:t>/13</a:t>
            </a:r>
            <a:endParaRPr sz="1400"/>
          </a:p>
        </p:txBody>
      </p:sp>
      <p:sp>
        <p:nvSpPr>
          <p:cNvPr id="77854" name="TextBox 77853"/>
          <p:cNvSpPr txBox="1"/>
          <p:nvPr/>
        </p:nvSpPr>
        <p:spPr>
          <a:xfrm flipH="1">
            <a:off x="0" y="0"/>
            <a:ext cx="0" cy="0"/>
          </a:xfrm>
          <a:prstGeom prst="rect">
            <a:avLst/>
          </a:prstGeom>
          <a:noFill/>
        </p:spPr>
        <p:txBody>
          <a:bodyPr wrap="none">
            <a:spAutoFit/>
          </a:bodyPr>
          <a:lstStyle>
            <a:defPPr algn="ctr"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演讲的重要性-何薇共21页，您现在浏览的是第7页!</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1962" name=""/>
          <p:cNvSpPr/>
          <p:nvPr>
            <p:ph type="title"/>
          </p:nvPr>
        </p:nvSpPr>
        <p:spPr>
          <a:xfrm>
            <a:off x="1619250" y="836612"/>
            <a:ext cx="7391400" cy="563562"/>
          </a:xfrm>
          <a:prstGeom prst="rect">
            <a:avLst/>
          </a:prstGeom>
          <a:noFill/>
          <a:ln>
            <a:miter lim="800000"/>
          </a:ln>
        </p:spPr>
        <p:txBody>
          <a:bodyPr anchor="ctr" anchorCtr="0"/>
          <a:lstStyle>
            <a:lvl1pPr marL="0" indent="0" algn="r" defTabSz="914400" rtl="0" eaLnBrk="1" fontAlgn="base" hangingPunct="1">
              <a:lnSpc>
                <a:spcPct val="100000"/>
              </a:lnSpc>
              <a:spcBef>
                <a:spcPct val="0"/>
              </a:spcBef>
              <a:spcAft>
                <a:spcPct val="0"/>
              </a:spcAft>
              <a:buClrTx/>
              <a:buSzTx/>
              <a:buFontTx/>
              <a:buNone/>
              <a:defRPr kumimoji="0" lang="zh-CN" altLang="en-US" sz="3600" b="1" i="0" u="none" baseline="0">
                <a:solidFill>
                  <a:srgbClr val="6600CC"/>
                </a:solidFill>
                <a:latin typeface="Arial" pitchFamily="34" charset="0"/>
                <a:ea typeface="楷体_GB2312" pitchFamily="49" charset="-122"/>
              </a:defRPr>
            </a:lvl1pPr>
          </a:lstStyle>
          <a:p>
            <a:pPr lvl="0"/>
            <a:r>
              <a:t>演讲的作用</a:t>
            </a:r>
          </a:p>
        </p:txBody>
      </p:sp>
      <p:grpSp>
        <p:nvGrpSpPr>
          <p:cNvPr id="81965" name=""/>
          <p:cNvGrpSpPr/>
          <p:nvPr/>
        </p:nvGrpSpPr>
        <p:grpSpPr>
          <a:xfrm>
            <a:off x="2133600" y="1447800"/>
            <a:ext cx="6400800" cy="2514600"/>
            <a:chOff x="1344" y="912"/>
            <a:chExt cx="4032" cy="1584"/>
          </a:xfrm>
        </p:grpSpPr>
        <p:sp>
          <p:nvSpPr>
            <p:cNvPr id="81926" name=""/>
            <p:cNvSpPr/>
            <p:nvPr/>
          </p:nvSpPr>
          <p:spPr bwMode="blackWhite">
            <a:xfrm>
              <a:off x="2334" y="1900"/>
              <a:ext cx="2400" cy="596"/>
            </a:xfrm>
            <a:custGeom>
              <a:rect l="l" t="t" r="r" b="b"/>
              <a:pathLst>
                <a:path w="3559" h="896">
                  <a:moveTo>
                    <a:pt x="0" y="399"/>
                  </a:moveTo>
                  <a:lnTo>
                    <a:pt x="2943" y="399"/>
                  </a:lnTo>
                  <a:lnTo>
                    <a:pt x="2687" y="895"/>
                  </a:lnTo>
                  <a:lnTo>
                    <a:pt x="3087" y="895"/>
                  </a:lnTo>
                  <a:lnTo>
                    <a:pt x="3558" y="0"/>
                  </a:lnTo>
                  <a:lnTo>
                    <a:pt x="0" y="0"/>
                  </a:lnTo>
                </a:path>
              </a:pathLst>
            </a:custGeom>
            <a:blipFill rotWithShape="1">
              <a:blip r:embed="rId3">
                <a:alphaModFix/>
              </a:blip>
              <a:tile tx="0" ty="0" sx="100000" sy="100000" flip="none" algn="tl"/>
            </a:blipFill>
            <a:ln w="12700" cap="rnd" cmpd="sng">
              <a:solidFill>
                <a:schemeClr val="tx1"/>
              </a:solidFill>
              <a:prstDash val="solid"/>
              <a:miter lim="800000"/>
              <a:headEnd type="none" w="sm" len="sm"/>
              <a:tailEnd type="none" w="sm" len="sm"/>
            </a:ln>
            <a:effectLst/>
          </p:spPr>
          <p:txBody>
            <a:bodyPr/>
            <a:lstStyle>
              <a:defPPr algn="ctr"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81927" name=""/>
            <p:cNvSpPr/>
            <p:nvPr/>
          </p:nvSpPr>
          <p:spPr bwMode="blackWhite">
            <a:xfrm>
              <a:off x="2334" y="912"/>
              <a:ext cx="2875" cy="1584"/>
            </a:xfrm>
            <a:custGeom>
              <a:rect l="l" t="t" r="r" b="b"/>
              <a:pathLst>
                <a:path w="4263" h="2383">
                  <a:moveTo>
                    <a:pt x="0" y="991"/>
                  </a:moveTo>
                  <a:lnTo>
                    <a:pt x="3750" y="991"/>
                  </a:lnTo>
                  <a:lnTo>
                    <a:pt x="3207" y="0"/>
                  </a:lnTo>
                  <a:lnTo>
                    <a:pt x="3630" y="0"/>
                  </a:lnTo>
                  <a:lnTo>
                    <a:pt x="4262" y="1207"/>
                  </a:lnTo>
                  <a:lnTo>
                    <a:pt x="3630" y="2382"/>
                  </a:lnTo>
                  <a:lnTo>
                    <a:pt x="3254" y="2382"/>
                  </a:lnTo>
                  <a:lnTo>
                    <a:pt x="3774" y="1391"/>
                  </a:lnTo>
                  <a:lnTo>
                    <a:pt x="0" y="1391"/>
                  </a:lnTo>
                </a:path>
              </a:pathLst>
            </a:custGeom>
            <a:blipFill rotWithShape="1">
              <a:blip r:embed="rId3">
                <a:alphaModFix/>
              </a:blip>
              <a:tile tx="0" ty="0" sx="100000" sy="100000" flip="none" algn="tl"/>
            </a:blipFill>
            <a:ln w="12700" cap="rnd" cmpd="sng">
              <a:solidFill>
                <a:schemeClr val="tx1"/>
              </a:solidFill>
              <a:prstDash val="solid"/>
              <a:miter lim="800000"/>
              <a:headEnd type="none" w="sm" len="sm"/>
              <a:tailEnd type="none" w="sm" len="sm"/>
            </a:ln>
            <a:effectLst/>
          </p:spPr>
          <p:txBody>
            <a:bodyPr/>
            <a:lstStyle>
              <a:defPPr algn="ctr"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grpSp>
          <p:nvGrpSpPr>
            <p:cNvPr id="81964" name=""/>
            <p:cNvGrpSpPr/>
            <p:nvPr/>
          </p:nvGrpSpPr>
          <p:grpSpPr>
            <a:xfrm>
              <a:off x="1344" y="912"/>
              <a:ext cx="4032" cy="1344"/>
              <a:chOff x="1344" y="912"/>
              <a:chExt cx="4032" cy="1344"/>
            </a:xfrm>
          </p:grpSpPr>
          <p:sp>
            <p:nvSpPr>
              <p:cNvPr id="81925" name=""/>
              <p:cNvSpPr/>
              <p:nvPr/>
            </p:nvSpPr>
            <p:spPr bwMode="blackWhite">
              <a:xfrm>
                <a:off x="2334" y="912"/>
                <a:ext cx="2400" cy="596"/>
              </a:xfrm>
              <a:custGeom>
                <a:rect l="l" t="t" r="r" b="b"/>
                <a:pathLst>
                  <a:path w="3559" h="896">
                    <a:moveTo>
                      <a:pt x="0" y="496"/>
                    </a:moveTo>
                    <a:lnTo>
                      <a:pt x="2943" y="496"/>
                    </a:lnTo>
                    <a:lnTo>
                      <a:pt x="2663" y="0"/>
                    </a:lnTo>
                    <a:lnTo>
                      <a:pt x="3063" y="0"/>
                    </a:lnTo>
                    <a:lnTo>
                      <a:pt x="3558" y="895"/>
                    </a:lnTo>
                    <a:lnTo>
                      <a:pt x="0" y="895"/>
                    </a:lnTo>
                  </a:path>
                </a:pathLst>
              </a:custGeom>
              <a:blipFill rotWithShape="1">
                <a:blip r:embed="rId3">
                  <a:alphaModFix/>
                </a:blip>
                <a:tile tx="0" ty="0" sx="100000" sy="100000" flip="none" algn="tl"/>
              </a:blipFill>
              <a:ln w="12700" cap="rnd" cmpd="sng">
                <a:solidFill>
                  <a:schemeClr val="tx1"/>
                </a:solidFill>
                <a:prstDash val="solid"/>
                <a:miter lim="800000"/>
                <a:headEnd type="none" w="sm" len="sm"/>
                <a:tailEnd type="none" w="sm" len="sm"/>
              </a:ln>
              <a:effectLst/>
            </p:spPr>
            <p:txBody>
              <a:bodyPr/>
              <a:lstStyle>
                <a:defPPr algn="ctr"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81928" name=""/>
              <p:cNvSpPr/>
              <p:nvPr/>
            </p:nvSpPr>
            <p:spPr>
              <a:xfrm>
                <a:off x="2334" y="1288"/>
                <a:ext cx="2438" cy="192"/>
              </a:xfrm>
              <a:prstGeom prst="rect">
                <a:avLst/>
              </a:prstGeom>
              <a:noFill/>
              <a:ln>
                <a:noFill/>
                <a:miter lim="800000"/>
              </a:ln>
              <a:effectLst/>
            </p:spPr>
            <p:txBody>
              <a:bodyPr lIns="0" tIns="0" rIns="0" bIns="0" anchor="ctr" anchorCtr="0">
                <a:spAutoFit/>
              </a:bodyPr>
              <a:lstStyle>
                <a:defPPr algn="ctr" rtl="0" eaLnBrk="1" hangingPunct="1">
                  <a:defRPr kumimoji="0" lang="zh-CN" altLang="en-US"/>
                </a:defPPr>
                <a:lvl1pPr marL="342900" indent="-342900" algn="l" defTabSz="914400" rtl="0" eaLnBrk="1" fontAlgn="base" hangingPunct="1">
                  <a:lnSpc>
                    <a:spcPct val="100000"/>
                  </a:lnSpc>
                  <a:spcBef>
                    <a:spcPct val="20000"/>
                  </a:spcBef>
                  <a:spcAft>
                    <a:spcPct val="0"/>
                  </a:spcAft>
                  <a:buClr>
                    <a:srgbClr val="6600CC"/>
                  </a:buClr>
                  <a:buSzTx/>
                  <a:buFont typeface="Wingdings" pitchFamily="2" charset="2"/>
                  <a:buChar char="v"/>
                  <a:defRPr kumimoji="0" lang="zh-CN" altLang="en-US" sz="2800" b="1" i="0" u="none" baseline="0">
                    <a:solidFill>
                      <a:schemeClr val="tx1"/>
                    </a:solidFill>
                    <a:latin typeface="Arial" pitchFamily="34" charset="0"/>
                    <a:ea typeface="楷体_GB2312" pitchFamily="49" charset="-122"/>
                  </a:defRPr>
                </a:lvl1pPr>
                <a:lvl2pPr marL="742950" indent="-285750" algn="l" defTabSz="914400" rtl="0" eaLnBrk="1" fontAlgn="base" hangingPunct="1">
                  <a:lnSpc>
                    <a:spcPct val="100000"/>
                  </a:lnSpc>
                  <a:spcBef>
                    <a:spcPct val="20000"/>
                  </a:spcBef>
                  <a:spcAft>
                    <a:spcPct val="0"/>
                  </a:spcAft>
                  <a:buClr>
                    <a:srgbClr val="6600CC"/>
                  </a:buClr>
                  <a:buSzTx/>
                  <a:buFont typeface="Wingdings" pitchFamily="2" charset="2"/>
                  <a:buChar char="§"/>
                  <a:defRPr kumimoji="0" lang="zh-CN" altLang="en-US" sz="2400" b="1" i="0" u="none" baseline="0">
                    <a:solidFill>
                      <a:schemeClr val="tx1"/>
                    </a:solidFill>
                    <a:latin typeface="Arial" pitchFamily="34" charset="0"/>
                    <a:ea typeface="楷体_GB2312" pitchFamily="49" charset="-122"/>
                  </a:defRPr>
                </a:lvl2pPr>
                <a:lvl3pPr marL="1143000" indent="-228600" algn="l" defTabSz="914400" rtl="0" eaLnBrk="1" fontAlgn="base" hangingPunct="1">
                  <a:lnSpc>
                    <a:spcPct val="100000"/>
                  </a:lnSpc>
                  <a:spcBef>
                    <a:spcPct val="20000"/>
                  </a:spcBef>
                  <a:spcAft>
                    <a:spcPct val="0"/>
                  </a:spcAft>
                  <a:buClr>
                    <a:srgbClr val="6600CC"/>
                  </a:buClr>
                  <a:buSzTx/>
                  <a:buFontTx/>
                  <a:buChar char="•"/>
                  <a:defRPr kumimoji="0" lang="zh-CN" altLang="en-US" sz="2200" b="1" i="0" u="none" baseline="0">
                    <a:solidFill>
                      <a:schemeClr val="tx1"/>
                    </a:solidFill>
                    <a:latin typeface="Arial" pitchFamily="34" charset="0"/>
                    <a:ea typeface="楷体_GB2312" pitchFamily="49" charset="-122"/>
                  </a:defRPr>
                </a:lvl3pPr>
                <a:lvl4pPr marL="1600200" indent="-228600" algn="l" defTabSz="914400" rtl="0" eaLnBrk="1" fontAlgn="base" hangingPunct="1">
                  <a:lnSpc>
                    <a:spcPct val="100000"/>
                  </a:lnSpc>
                  <a:spcBef>
                    <a:spcPct val="20000"/>
                  </a:spcBef>
                  <a:spcAft>
                    <a:spcPct val="0"/>
                  </a:spcAft>
                  <a:buClr>
                    <a:srgbClr val="6600CC"/>
                  </a:buClr>
                  <a:buSzTx/>
                  <a:buFontTx/>
                  <a:buChar char="–"/>
                  <a:defRPr kumimoji="0" lang="zh-CN" altLang="en-US" sz="2000" b="1" i="0" u="none" baseline="0">
                    <a:solidFill>
                      <a:schemeClr val="tx1"/>
                    </a:solidFill>
                    <a:latin typeface="Arial" pitchFamily="34" charset="0"/>
                    <a:ea typeface="楷体_GB2312" pitchFamily="49" charset="-122"/>
                  </a:defRPr>
                </a:lvl4pPr>
                <a:lvl5pPr marL="2057400" indent="-228600" algn="l" defTabSz="914400" rtl="0" eaLnBrk="1" fontAlgn="base" hangingPunct="1">
                  <a:lnSpc>
                    <a:spcPct val="100000"/>
                  </a:lnSpc>
                  <a:spcBef>
                    <a:spcPct val="20000"/>
                  </a:spcBef>
                  <a:spcAft>
                    <a:spcPct val="0"/>
                  </a:spcAft>
                  <a:buClr>
                    <a:srgbClr val="6600CC"/>
                  </a:buClr>
                  <a:buSzTx/>
                  <a:buFontTx/>
                  <a:buChar char="»"/>
                  <a:defRPr kumimoji="0" lang="zh-CN" altLang="en-US" sz="2000" b="1" i="0" u="none" baseline="0">
                    <a:solidFill>
                      <a:schemeClr val="tx1"/>
                    </a:solidFill>
                    <a:latin typeface="Arial" pitchFamily="34" charset="0"/>
                    <a:ea typeface="楷体_GB2312" pitchFamily="49" charset="-122"/>
                  </a:defRPr>
                </a:lvl5pPr>
              </a:lstStyle>
              <a:p>
                <a:pPr marL="0" lvl="0" indent="0" defTabSz="787400">
                  <a:buNone/>
                </a:pPr>
                <a:r>
                  <a:rPr sz="2000">
                    <a:ea typeface="宋体" pitchFamily="2" charset="-122"/>
                  </a:rPr>
                  <a:t>促进演讲者成长</a:t>
                </a:r>
                <a:endParaRPr sz="2000">
                  <a:ea typeface="宋体" pitchFamily="2" charset="-122"/>
                </a:endParaRPr>
              </a:p>
            </p:txBody>
          </p:sp>
          <p:sp>
            <p:nvSpPr>
              <p:cNvPr id="81929" name=""/>
              <p:cNvSpPr/>
              <p:nvPr/>
            </p:nvSpPr>
            <p:spPr>
              <a:xfrm>
                <a:off x="2334" y="1631"/>
                <a:ext cx="3042" cy="192"/>
              </a:xfrm>
              <a:prstGeom prst="rect">
                <a:avLst/>
              </a:prstGeom>
              <a:noFill/>
              <a:ln>
                <a:noFill/>
                <a:miter lim="800000"/>
              </a:ln>
              <a:effectLst/>
            </p:spPr>
            <p:txBody>
              <a:bodyPr lIns="0" tIns="0" rIns="0" bIns="0" anchor="ctr" anchorCtr="0">
                <a:spAutoFit/>
              </a:bodyPr>
              <a:lstStyle>
                <a:defPPr algn="ctr" rtl="0" eaLnBrk="1" hangingPunct="1">
                  <a:defRPr kumimoji="0" lang="zh-CN" altLang="en-US"/>
                </a:defPPr>
                <a:lvl1pPr marL="342900" indent="-342900" algn="l" defTabSz="914400" rtl="0" eaLnBrk="1" fontAlgn="base" hangingPunct="1">
                  <a:lnSpc>
                    <a:spcPct val="100000"/>
                  </a:lnSpc>
                  <a:spcBef>
                    <a:spcPct val="20000"/>
                  </a:spcBef>
                  <a:spcAft>
                    <a:spcPct val="0"/>
                  </a:spcAft>
                  <a:buClr>
                    <a:srgbClr val="6600CC"/>
                  </a:buClr>
                  <a:buSzTx/>
                  <a:buFont typeface="Wingdings" pitchFamily="2" charset="2"/>
                  <a:buChar char="v"/>
                  <a:defRPr kumimoji="0" lang="zh-CN" altLang="en-US" sz="2800" b="1" i="0" u="none" baseline="0">
                    <a:solidFill>
                      <a:schemeClr val="tx1"/>
                    </a:solidFill>
                    <a:latin typeface="Arial" pitchFamily="34" charset="0"/>
                    <a:ea typeface="楷体_GB2312" pitchFamily="49" charset="-122"/>
                  </a:defRPr>
                </a:lvl1pPr>
                <a:lvl2pPr marL="742950" indent="-285750" algn="l" defTabSz="914400" rtl="0" eaLnBrk="1" fontAlgn="base" hangingPunct="1">
                  <a:lnSpc>
                    <a:spcPct val="100000"/>
                  </a:lnSpc>
                  <a:spcBef>
                    <a:spcPct val="20000"/>
                  </a:spcBef>
                  <a:spcAft>
                    <a:spcPct val="0"/>
                  </a:spcAft>
                  <a:buClr>
                    <a:srgbClr val="6600CC"/>
                  </a:buClr>
                  <a:buSzTx/>
                  <a:buFont typeface="Wingdings" pitchFamily="2" charset="2"/>
                  <a:buChar char="§"/>
                  <a:defRPr kumimoji="0" lang="zh-CN" altLang="en-US" sz="2400" b="1" i="0" u="none" baseline="0">
                    <a:solidFill>
                      <a:schemeClr val="tx1"/>
                    </a:solidFill>
                    <a:latin typeface="Arial" pitchFamily="34" charset="0"/>
                    <a:ea typeface="楷体_GB2312" pitchFamily="49" charset="-122"/>
                  </a:defRPr>
                </a:lvl2pPr>
                <a:lvl3pPr marL="1143000" indent="-228600" algn="l" defTabSz="914400" rtl="0" eaLnBrk="1" fontAlgn="base" hangingPunct="1">
                  <a:lnSpc>
                    <a:spcPct val="100000"/>
                  </a:lnSpc>
                  <a:spcBef>
                    <a:spcPct val="20000"/>
                  </a:spcBef>
                  <a:spcAft>
                    <a:spcPct val="0"/>
                  </a:spcAft>
                  <a:buClr>
                    <a:srgbClr val="6600CC"/>
                  </a:buClr>
                  <a:buSzTx/>
                  <a:buFontTx/>
                  <a:buChar char="•"/>
                  <a:defRPr kumimoji="0" lang="zh-CN" altLang="en-US" sz="2200" b="1" i="0" u="none" baseline="0">
                    <a:solidFill>
                      <a:schemeClr val="tx1"/>
                    </a:solidFill>
                    <a:latin typeface="Arial" pitchFamily="34" charset="0"/>
                    <a:ea typeface="楷体_GB2312" pitchFamily="49" charset="-122"/>
                  </a:defRPr>
                </a:lvl3pPr>
                <a:lvl4pPr marL="1600200" indent="-228600" algn="l" defTabSz="914400" rtl="0" eaLnBrk="1" fontAlgn="base" hangingPunct="1">
                  <a:lnSpc>
                    <a:spcPct val="100000"/>
                  </a:lnSpc>
                  <a:spcBef>
                    <a:spcPct val="20000"/>
                  </a:spcBef>
                  <a:spcAft>
                    <a:spcPct val="0"/>
                  </a:spcAft>
                  <a:buClr>
                    <a:srgbClr val="6600CC"/>
                  </a:buClr>
                  <a:buSzTx/>
                  <a:buFontTx/>
                  <a:buChar char="–"/>
                  <a:defRPr kumimoji="0" lang="zh-CN" altLang="en-US" sz="2000" b="1" i="0" u="none" baseline="0">
                    <a:solidFill>
                      <a:schemeClr val="tx1"/>
                    </a:solidFill>
                    <a:latin typeface="Arial" pitchFamily="34" charset="0"/>
                    <a:ea typeface="楷体_GB2312" pitchFamily="49" charset="-122"/>
                  </a:defRPr>
                </a:lvl4pPr>
                <a:lvl5pPr marL="2057400" indent="-228600" algn="l" defTabSz="914400" rtl="0" eaLnBrk="1" fontAlgn="base" hangingPunct="1">
                  <a:lnSpc>
                    <a:spcPct val="100000"/>
                  </a:lnSpc>
                  <a:spcBef>
                    <a:spcPct val="20000"/>
                  </a:spcBef>
                  <a:spcAft>
                    <a:spcPct val="0"/>
                  </a:spcAft>
                  <a:buClr>
                    <a:srgbClr val="6600CC"/>
                  </a:buClr>
                  <a:buSzTx/>
                  <a:buFontTx/>
                  <a:buChar char="»"/>
                  <a:defRPr kumimoji="0" lang="zh-CN" altLang="en-US" sz="2000" b="1" i="0" u="none" baseline="0">
                    <a:solidFill>
                      <a:schemeClr val="tx1"/>
                    </a:solidFill>
                    <a:latin typeface="Arial" pitchFamily="34" charset="0"/>
                    <a:ea typeface="楷体_GB2312" pitchFamily="49" charset="-122"/>
                  </a:defRPr>
                </a:lvl5pPr>
              </a:lstStyle>
              <a:p>
                <a:pPr marL="0" lvl="0" indent="0" defTabSz="787400">
                  <a:buNone/>
                </a:pPr>
                <a:r>
                  <a:rPr sz="2000">
                    <a:ea typeface="宋体" pitchFamily="2" charset="-122"/>
                  </a:rPr>
                  <a:t>培养良好人际关系和高尚情操</a:t>
                </a:r>
                <a:endParaRPr sz="2000">
                  <a:ea typeface="宋体" pitchFamily="2" charset="-122"/>
                </a:endParaRPr>
              </a:p>
            </p:txBody>
          </p:sp>
          <p:sp>
            <p:nvSpPr>
              <p:cNvPr id="81930" name=""/>
              <p:cNvSpPr/>
              <p:nvPr/>
            </p:nvSpPr>
            <p:spPr>
              <a:xfrm>
                <a:off x="2334" y="1931"/>
                <a:ext cx="2438" cy="192"/>
              </a:xfrm>
              <a:prstGeom prst="rect">
                <a:avLst/>
              </a:prstGeom>
              <a:noFill/>
              <a:ln>
                <a:noFill/>
                <a:miter lim="800000"/>
              </a:ln>
              <a:effectLst/>
            </p:spPr>
            <p:txBody>
              <a:bodyPr lIns="0" tIns="0" rIns="0" bIns="0" anchor="ctr" anchorCtr="0">
                <a:spAutoFit/>
              </a:bodyPr>
              <a:lstStyle>
                <a:defPPr algn="ctr" rtl="0" eaLnBrk="1" hangingPunct="1">
                  <a:defRPr kumimoji="0" lang="zh-CN" altLang="en-US"/>
                </a:defPPr>
                <a:lvl1pPr marL="342900" indent="-342900" algn="l" defTabSz="914400" rtl="0" eaLnBrk="1" fontAlgn="base" hangingPunct="1">
                  <a:lnSpc>
                    <a:spcPct val="100000"/>
                  </a:lnSpc>
                  <a:spcBef>
                    <a:spcPct val="20000"/>
                  </a:spcBef>
                  <a:spcAft>
                    <a:spcPct val="0"/>
                  </a:spcAft>
                  <a:buClr>
                    <a:srgbClr val="6600CC"/>
                  </a:buClr>
                  <a:buSzTx/>
                  <a:buFont typeface="Wingdings" pitchFamily="2" charset="2"/>
                  <a:buChar char="v"/>
                  <a:defRPr kumimoji="0" lang="zh-CN" altLang="en-US" sz="2800" b="1" i="0" u="none" baseline="0">
                    <a:solidFill>
                      <a:schemeClr val="tx1"/>
                    </a:solidFill>
                    <a:latin typeface="Arial" pitchFamily="34" charset="0"/>
                    <a:ea typeface="楷体_GB2312" pitchFamily="49" charset="-122"/>
                  </a:defRPr>
                </a:lvl1pPr>
                <a:lvl2pPr marL="742950" indent="-285750" algn="l" defTabSz="914400" rtl="0" eaLnBrk="1" fontAlgn="base" hangingPunct="1">
                  <a:lnSpc>
                    <a:spcPct val="100000"/>
                  </a:lnSpc>
                  <a:spcBef>
                    <a:spcPct val="20000"/>
                  </a:spcBef>
                  <a:spcAft>
                    <a:spcPct val="0"/>
                  </a:spcAft>
                  <a:buClr>
                    <a:srgbClr val="6600CC"/>
                  </a:buClr>
                  <a:buSzTx/>
                  <a:buFont typeface="Wingdings" pitchFamily="2" charset="2"/>
                  <a:buChar char="§"/>
                  <a:defRPr kumimoji="0" lang="zh-CN" altLang="en-US" sz="2400" b="1" i="0" u="none" baseline="0">
                    <a:solidFill>
                      <a:schemeClr val="tx1"/>
                    </a:solidFill>
                    <a:latin typeface="Arial" pitchFamily="34" charset="0"/>
                    <a:ea typeface="楷体_GB2312" pitchFamily="49" charset="-122"/>
                  </a:defRPr>
                </a:lvl2pPr>
                <a:lvl3pPr marL="1143000" indent="-228600" algn="l" defTabSz="914400" rtl="0" eaLnBrk="1" fontAlgn="base" hangingPunct="1">
                  <a:lnSpc>
                    <a:spcPct val="100000"/>
                  </a:lnSpc>
                  <a:spcBef>
                    <a:spcPct val="20000"/>
                  </a:spcBef>
                  <a:spcAft>
                    <a:spcPct val="0"/>
                  </a:spcAft>
                  <a:buClr>
                    <a:srgbClr val="6600CC"/>
                  </a:buClr>
                  <a:buSzTx/>
                  <a:buFontTx/>
                  <a:buChar char="•"/>
                  <a:defRPr kumimoji="0" lang="zh-CN" altLang="en-US" sz="2200" b="1" i="0" u="none" baseline="0">
                    <a:solidFill>
                      <a:schemeClr val="tx1"/>
                    </a:solidFill>
                    <a:latin typeface="Arial" pitchFamily="34" charset="0"/>
                    <a:ea typeface="楷体_GB2312" pitchFamily="49" charset="-122"/>
                  </a:defRPr>
                </a:lvl3pPr>
                <a:lvl4pPr marL="1600200" indent="-228600" algn="l" defTabSz="914400" rtl="0" eaLnBrk="1" fontAlgn="base" hangingPunct="1">
                  <a:lnSpc>
                    <a:spcPct val="100000"/>
                  </a:lnSpc>
                  <a:spcBef>
                    <a:spcPct val="20000"/>
                  </a:spcBef>
                  <a:spcAft>
                    <a:spcPct val="0"/>
                  </a:spcAft>
                  <a:buClr>
                    <a:srgbClr val="6600CC"/>
                  </a:buClr>
                  <a:buSzTx/>
                  <a:buFontTx/>
                  <a:buChar char="–"/>
                  <a:defRPr kumimoji="0" lang="zh-CN" altLang="en-US" sz="2000" b="1" i="0" u="none" baseline="0">
                    <a:solidFill>
                      <a:schemeClr val="tx1"/>
                    </a:solidFill>
                    <a:latin typeface="Arial" pitchFamily="34" charset="0"/>
                    <a:ea typeface="楷体_GB2312" pitchFamily="49" charset="-122"/>
                  </a:defRPr>
                </a:lvl4pPr>
                <a:lvl5pPr marL="2057400" indent="-228600" algn="l" defTabSz="914400" rtl="0" eaLnBrk="1" fontAlgn="base" hangingPunct="1">
                  <a:lnSpc>
                    <a:spcPct val="100000"/>
                  </a:lnSpc>
                  <a:spcBef>
                    <a:spcPct val="20000"/>
                  </a:spcBef>
                  <a:spcAft>
                    <a:spcPct val="0"/>
                  </a:spcAft>
                  <a:buClr>
                    <a:srgbClr val="6600CC"/>
                  </a:buClr>
                  <a:buSzTx/>
                  <a:buFontTx/>
                  <a:buChar char="»"/>
                  <a:defRPr kumimoji="0" lang="zh-CN" altLang="en-US" sz="2000" b="1" i="0" u="none" baseline="0">
                    <a:solidFill>
                      <a:schemeClr val="tx1"/>
                    </a:solidFill>
                    <a:latin typeface="Arial" pitchFamily="34" charset="0"/>
                    <a:ea typeface="楷体_GB2312" pitchFamily="49" charset="-122"/>
                  </a:defRPr>
                </a:lvl5pPr>
              </a:lstStyle>
              <a:p>
                <a:pPr marL="0" lvl="0" indent="0" defTabSz="787400">
                  <a:spcBef>
                    <a:spcPct val="0"/>
                  </a:spcBef>
                  <a:buClrTx/>
                  <a:buFontTx/>
                  <a:buNone/>
                </a:pPr>
                <a:r>
                  <a:rPr sz="2000">
                    <a:ea typeface="宋体" pitchFamily="2" charset="-122"/>
                  </a:rPr>
                  <a:t>不断的自我完善</a:t>
                </a:r>
                <a:endParaRPr sz="2000">
                  <a:ea typeface="宋体" pitchFamily="2" charset="-122"/>
                </a:endParaRPr>
              </a:p>
            </p:txBody>
          </p:sp>
          <p:grpSp>
            <p:nvGrpSpPr>
              <p:cNvPr id="81937" name=""/>
              <p:cNvGrpSpPr/>
              <p:nvPr/>
            </p:nvGrpSpPr>
            <p:grpSpPr>
              <a:xfrm rot="5400000">
                <a:off x="1545" y="1544"/>
                <a:ext cx="1072" cy="322"/>
                <a:chOff x="1410" y="2922"/>
                <a:chExt cx="912" cy="384"/>
              </a:xfrm>
            </p:grpSpPr>
            <p:sp>
              <p:nvSpPr>
                <p:cNvPr id="81938" name=""/>
                <p:cNvSpPr/>
                <p:nvPr/>
              </p:nvSpPr>
              <p:spPr bwMode="auto">
                <a:xfrm rot="10800000">
                  <a:off x="1410" y="2922"/>
                  <a:ext cx="544" cy="277"/>
                </a:xfrm>
                <a:custGeom>
                  <a:rect l="l" t="t" r="r" b="b"/>
                  <a:pathLst>
                    <a:path w="2750" h="1733">
                      <a:moveTo>
                        <a:pt x="892" y="0"/>
                      </a:moveTo>
                      <a:lnTo>
                        <a:pt x="923" y="56"/>
                      </a:lnTo>
                      <a:lnTo>
                        <a:pt x="956" y="112"/>
                      </a:lnTo>
                      <a:lnTo>
                        <a:pt x="992" y="169"/>
                      </a:lnTo>
                      <a:lnTo>
                        <a:pt x="1030" y="226"/>
                      </a:lnTo>
                      <a:lnTo>
                        <a:pt x="1070" y="284"/>
                      </a:lnTo>
                      <a:lnTo>
                        <a:pt x="1113" y="343"/>
                      </a:lnTo>
                      <a:lnTo>
                        <a:pt x="1158" y="401"/>
                      </a:lnTo>
                      <a:lnTo>
                        <a:pt x="1206" y="461"/>
                      </a:lnTo>
                      <a:lnTo>
                        <a:pt x="1255" y="520"/>
                      </a:lnTo>
                      <a:lnTo>
                        <a:pt x="1306" y="579"/>
                      </a:lnTo>
                      <a:lnTo>
                        <a:pt x="1359" y="638"/>
                      </a:lnTo>
                      <a:lnTo>
                        <a:pt x="1414" y="697"/>
                      </a:lnTo>
                      <a:lnTo>
                        <a:pt x="1471" y="756"/>
                      </a:lnTo>
                      <a:lnTo>
                        <a:pt x="1529" y="815"/>
                      </a:lnTo>
                      <a:lnTo>
                        <a:pt x="1588" y="873"/>
                      </a:lnTo>
                      <a:lnTo>
                        <a:pt x="1650" y="931"/>
                      </a:lnTo>
                      <a:lnTo>
                        <a:pt x="1712" y="988"/>
                      </a:lnTo>
                      <a:lnTo>
                        <a:pt x="1776" y="1045"/>
                      </a:lnTo>
                      <a:lnTo>
                        <a:pt x="1841" y="1101"/>
                      </a:lnTo>
                      <a:lnTo>
                        <a:pt x="1907" y="1157"/>
                      </a:lnTo>
                      <a:lnTo>
                        <a:pt x="1974" y="1211"/>
                      </a:lnTo>
                      <a:lnTo>
                        <a:pt x="2041" y="1265"/>
                      </a:lnTo>
                      <a:lnTo>
                        <a:pt x="2110" y="1317"/>
                      </a:lnTo>
                      <a:lnTo>
                        <a:pt x="2180" y="1369"/>
                      </a:lnTo>
                      <a:lnTo>
                        <a:pt x="2250" y="1419"/>
                      </a:lnTo>
                      <a:lnTo>
                        <a:pt x="2320" y="1469"/>
                      </a:lnTo>
                      <a:lnTo>
                        <a:pt x="2391" y="1516"/>
                      </a:lnTo>
                      <a:lnTo>
                        <a:pt x="2462" y="1563"/>
                      </a:lnTo>
                      <a:lnTo>
                        <a:pt x="2534" y="1608"/>
                      </a:lnTo>
                      <a:lnTo>
                        <a:pt x="2606" y="1651"/>
                      </a:lnTo>
                      <a:lnTo>
                        <a:pt x="2678" y="1693"/>
                      </a:lnTo>
                      <a:lnTo>
                        <a:pt x="2750" y="1733"/>
                      </a:lnTo>
                      <a:lnTo>
                        <a:pt x="838" y="1733"/>
                      </a:lnTo>
                      <a:lnTo>
                        <a:pt x="805" y="1687"/>
                      </a:lnTo>
                      <a:lnTo>
                        <a:pt x="771" y="1640"/>
                      </a:lnTo>
                      <a:lnTo>
                        <a:pt x="738" y="1592"/>
                      </a:lnTo>
                      <a:lnTo>
                        <a:pt x="705" y="1542"/>
                      </a:lnTo>
                      <a:lnTo>
                        <a:pt x="672" y="1492"/>
                      </a:lnTo>
                      <a:lnTo>
                        <a:pt x="640" y="1441"/>
                      </a:lnTo>
                      <a:lnTo>
                        <a:pt x="608" y="1389"/>
                      </a:lnTo>
                      <a:lnTo>
                        <a:pt x="576" y="1336"/>
                      </a:lnTo>
                      <a:lnTo>
                        <a:pt x="545" y="1282"/>
                      </a:lnTo>
                      <a:lnTo>
                        <a:pt x="514" y="1227"/>
                      </a:lnTo>
                      <a:lnTo>
                        <a:pt x="483" y="1172"/>
                      </a:lnTo>
                      <a:lnTo>
                        <a:pt x="453" y="1117"/>
                      </a:lnTo>
                      <a:lnTo>
                        <a:pt x="427" y="1057"/>
                      </a:lnTo>
                      <a:lnTo>
                        <a:pt x="421" y="1004"/>
                      </a:lnTo>
                      <a:lnTo>
                        <a:pt x="386" y="947"/>
                      </a:lnTo>
                      <a:lnTo>
                        <a:pt x="355" y="890"/>
                      </a:lnTo>
                      <a:lnTo>
                        <a:pt x="329" y="832"/>
                      </a:lnTo>
                      <a:lnTo>
                        <a:pt x="301" y="779"/>
                      </a:lnTo>
                      <a:lnTo>
                        <a:pt x="277" y="719"/>
                      </a:lnTo>
                      <a:lnTo>
                        <a:pt x="254" y="661"/>
                      </a:lnTo>
                      <a:lnTo>
                        <a:pt x="227" y="607"/>
                      </a:lnTo>
                      <a:lnTo>
                        <a:pt x="205" y="551"/>
                      </a:lnTo>
                      <a:lnTo>
                        <a:pt x="182" y="491"/>
                      </a:lnTo>
                      <a:lnTo>
                        <a:pt x="163" y="437"/>
                      </a:lnTo>
                      <a:lnTo>
                        <a:pt x="140" y="380"/>
                      </a:lnTo>
                      <a:lnTo>
                        <a:pt x="116" y="320"/>
                      </a:lnTo>
                      <a:lnTo>
                        <a:pt x="94" y="268"/>
                      </a:lnTo>
                      <a:lnTo>
                        <a:pt x="76" y="211"/>
                      </a:lnTo>
                      <a:lnTo>
                        <a:pt x="55" y="158"/>
                      </a:lnTo>
                      <a:lnTo>
                        <a:pt x="40" y="106"/>
                      </a:lnTo>
                      <a:lnTo>
                        <a:pt x="25" y="50"/>
                      </a:lnTo>
                      <a:lnTo>
                        <a:pt x="0" y="0"/>
                      </a:lnTo>
                      <a:lnTo>
                        <a:pt x="892" y="0"/>
                      </a:lnTo>
                      <a:close/>
                    </a:path>
                  </a:pathLst>
                </a:custGeom>
                <a:gradFill rotWithShape="0">
                  <a:gsLst>
                    <a:gs pos="0">
                      <a:srgbClr val="FF9900">
                        <a:gamma/>
                        <a:shade val="46275"/>
                        <a:invGamma/>
                      </a:srgbClr>
                    </a:gs>
                    <a:gs pos="100000">
                      <a:srgbClr val="FF9900"/>
                    </a:gs>
                  </a:gsLst>
                  <a:lin ang="5400000" scaled="1"/>
                </a:gradFill>
                <a:ln w="9525" cap="flat" cmpd="sng">
                  <a:noFill/>
                  <a:prstDash val="solid"/>
                  <a:miter lim="800000"/>
                </a:ln>
                <a:effectLst/>
              </p:spPr>
              <p:txBody>
                <a:bodyPr/>
                <a:lstStyle>
                  <a:defPPr algn="ctr"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81939" name=""/>
                <p:cNvSpPr/>
                <p:nvPr/>
              </p:nvSpPr>
              <p:spPr bwMode="auto">
                <a:xfrm rot="10800000">
                  <a:off x="1706" y="3199"/>
                  <a:ext cx="320" cy="107"/>
                </a:xfrm>
                <a:custGeom>
                  <a:rect l="l" t="t" r="r" b="b"/>
                  <a:pathLst>
                    <a:path w="6472" h="2485">
                      <a:moveTo>
                        <a:pt x="0" y="2485"/>
                      </a:moveTo>
                      <a:lnTo>
                        <a:pt x="6472" y="2485"/>
                      </a:lnTo>
                      <a:lnTo>
                        <a:pt x="3236" y="0"/>
                      </a:lnTo>
                      <a:lnTo>
                        <a:pt x="0" y="2485"/>
                      </a:lnTo>
                      <a:close/>
                    </a:path>
                  </a:pathLst>
                </a:custGeom>
                <a:gradFill rotWithShape="0">
                  <a:gsLst>
                    <a:gs pos="0">
                      <a:srgbClr val="CC6600"/>
                    </a:gs>
                    <a:gs pos="100000">
                      <a:srgbClr val="CC6600">
                        <a:gamma/>
                        <a:tint val="33725"/>
                        <a:invGamma/>
                      </a:srgbClr>
                    </a:gs>
                  </a:gsLst>
                  <a:lin ang="5400000" scaled="1"/>
                </a:gradFill>
                <a:ln w="9525" cap="flat" cmpd="sng">
                  <a:noFill/>
                  <a:prstDash val="solid"/>
                  <a:miter lim="800000"/>
                </a:ln>
                <a:effectLst/>
              </p:spPr>
              <p:txBody>
                <a:bodyPr/>
                <a:lstStyle>
                  <a:defPPr algn="ctr"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81940" name=""/>
                <p:cNvSpPr/>
                <p:nvPr/>
              </p:nvSpPr>
              <p:spPr bwMode="auto">
                <a:xfrm rot="10800000">
                  <a:off x="1778" y="2923"/>
                  <a:ext cx="544" cy="277"/>
                </a:xfrm>
                <a:custGeom>
                  <a:rect l="l" t="t" r="r" b="b"/>
                  <a:pathLst>
                    <a:path w="11000" h="6931">
                      <a:moveTo>
                        <a:pt x="7432" y="0"/>
                      </a:moveTo>
                      <a:lnTo>
                        <a:pt x="7309" y="222"/>
                      </a:lnTo>
                      <a:lnTo>
                        <a:pt x="7177" y="447"/>
                      </a:lnTo>
                      <a:lnTo>
                        <a:pt x="7034" y="675"/>
                      </a:lnTo>
                      <a:lnTo>
                        <a:pt x="6882" y="905"/>
                      </a:lnTo>
                      <a:lnTo>
                        <a:pt x="6720" y="1137"/>
                      </a:lnTo>
                      <a:lnTo>
                        <a:pt x="6548" y="1370"/>
                      </a:lnTo>
                      <a:lnTo>
                        <a:pt x="6367" y="1605"/>
                      </a:lnTo>
                      <a:lnTo>
                        <a:pt x="6178" y="1842"/>
                      </a:lnTo>
                      <a:lnTo>
                        <a:pt x="5981" y="2078"/>
                      </a:lnTo>
                      <a:lnTo>
                        <a:pt x="5776" y="2315"/>
                      </a:lnTo>
                      <a:lnTo>
                        <a:pt x="5564" y="2551"/>
                      </a:lnTo>
                      <a:lnTo>
                        <a:pt x="5344" y="2788"/>
                      </a:lnTo>
                      <a:lnTo>
                        <a:pt x="5118" y="3023"/>
                      </a:lnTo>
                      <a:lnTo>
                        <a:pt x="4886" y="3258"/>
                      </a:lnTo>
                      <a:lnTo>
                        <a:pt x="4647" y="3491"/>
                      </a:lnTo>
                      <a:lnTo>
                        <a:pt x="4402" y="3722"/>
                      </a:lnTo>
                      <a:lnTo>
                        <a:pt x="4152" y="3953"/>
                      </a:lnTo>
                      <a:lnTo>
                        <a:pt x="3897" y="4180"/>
                      </a:lnTo>
                      <a:lnTo>
                        <a:pt x="3638" y="4405"/>
                      </a:lnTo>
                      <a:lnTo>
                        <a:pt x="3374" y="4626"/>
                      </a:lnTo>
                      <a:lnTo>
                        <a:pt x="3106" y="4844"/>
                      </a:lnTo>
                      <a:lnTo>
                        <a:pt x="2835" y="5058"/>
                      </a:lnTo>
                      <a:lnTo>
                        <a:pt x="2560" y="5269"/>
                      </a:lnTo>
                      <a:lnTo>
                        <a:pt x="2282" y="5475"/>
                      </a:lnTo>
                      <a:lnTo>
                        <a:pt x="2002" y="5677"/>
                      </a:lnTo>
                      <a:lnTo>
                        <a:pt x="1720" y="5874"/>
                      </a:lnTo>
                      <a:lnTo>
                        <a:pt x="1437" y="6065"/>
                      </a:lnTo>
                      <a:lnTo>
                        <a:pt x="1151" y="6251"/>
                      </a:lnTo>
                      <a:lnTo>
                        <a:pt x="864" y="6431"/>
                      </a:lnTo>
                      <a:lnTo>
                        <a:pt x="576" y="6604"/>
                      </a:lnTo>
                      <a:lnTo>
                        <a:pt x="288" y="6771"/>
                      </a:lnTo>
                      <a:lnTo>
                        <a:pt x="0" y="6931"/>
                      </a:lnTo>
                      <a:lnTo>
                        <a:pt x="7647" y="6931"/>
                      </a:lnTo>
                      <a:lnTo>
                        <a:pt x="7782" y="6748"/>
                      </a:lnTo>
                      <a:lnTo>
                        <a:pt x="7915" y="6560"/>
                      </a:lnTo>
                      <a:lnTo>
                        <a:pt x="8049" y="6366"/>
                      </a:lnTo>
                      <a:lnTo>
                        <a:pt x="8180" y="6169"/>
                      </a:lnTo>
                      <a:lnTo>
                        <a:pt x="8312" y="5968"/>
                      </a:lnTo>
                      <a:lnTo>
                        <a:pt x="8442" y="5762"/>
                      </a:lnTo>
                      <a:lnTo>
                        <a:pt x="8570" y="5554"/>
                      </a:lnTo>
                      <a:lnTo>
                        <a:pt x="8696" y="5342"/>
                      </a:lnTo>
                      <a:lnTo>
                        <a:pt x="8822" y="5127"/>
                      </a:lnTo>
                      <a:lnTo>
                        <a:pt x="8946" y="4909"/>
                      </a:lnTo>
                      <a:lnTo>
                        <a:pt x="9069" y="4689"/>
                      </a:lnTo>
                      <a:lnTo>
                        <a:pt x="9188" y="4468"/>
                      </a:lnTo>
                      <a:lnTo>
                        <a:pt x="9307" y="4243"/>
                      </a:lnTo>
                      <a:lnTo>
                        <a:pt x="9422" y="4019"/>
                      </a:lnTo>
                      <a:lnTo>
                        <a:pt x="9536" y="3792"/>
                      </a:lnTo>
                      <a:lnTo>
                        <a:pt x="9647" y="3563"/>
                      </a:lnTo>
                      <a:lnTo>
                        <a:pt x="9756" y="3335"/>
                      </a:lnTo>
                      <a:lnTo>
                        <a:pt x="9862" y="3106"/>
                      </a:lnTo>
                      <a:lnTo>
                        <a:pt x="9966" y="2876"/>
                      </a:lnTo>
                      <a:lnTo>
                        <a:pt x="10066" y="2647"/>
                      </a:lnTo>
                      <a:lnTo>
                        <a:pt x="10163" y="2418"/>
                      </a:lnTo>
                      <a:lnTo>
                        <a:pt x="10257" y="2190"/>
                      </a:lnTo>
                      <a:lnTo>
                        <a:pt x="10348" y="1963"/>
                      </a:lnTo>
                      <a:lnTo>
                        <a:pt x="10436" y="1735"/>
                      </a:lnTo>
                      <a:lnTo>
                        <a:pt x="10520" y="1511"/>
                      </a:lnTo>
                      <a:lnTo>
                        <a:pt x="10601" y="1287"/>
                      </a:lnTo>
                      <a:lnTo>
                        <a:pt x="10677" y="1066"/>
                      </a:lnTo>
                      <a:lnTo>
                        <a:pt x="10750" y="847"/>
                      </a:lnTo>
                      <a:lnTo>
                        <a:pt x="10818" y="631"/>
                      </a:lnTo>
                      <a:lnTo>
                        <a:pt x="10884" y="417"/>
                      </a:lnTo>
                      <a:lnTo>
                        <a:pt x="10944" y="207"/>
                      </a:lnTo>
                      <a:lnTo>
                        <a:pt x="11000" y="0"/>
                      </a:lnTo>
                      <a:lnTo>
                        <a:pt x="7432" y="0"/>
                      </a:lnTo>
                      <a:close/>
                    </a:path>
                  </a:pathLst>
                </a:custGeom>
                <a:gradFill rotWithShape="0">
                  <a:gsLst>
                    <a:gs pos="0">
                      <a:srgbClr val="FF9900">
                        <a:gamma/>
                        <a:shade val="46275"/>
                        <a:invGamma/>
                      </a:srgbClr>
                    </a:gs>
                    <a:gs pos="100000">
                      <a:srgbClr val="FF9900"/>
                    </a:gs>
                  </a:gsLst>
                  <a:lin ang="5400000" scaled="1"/>
                </a:gradFill>
                <a:ln w="9525" cap="flat" cmpd="sng">
                  <a:noFill/>
                  <a:prstDash val="solid"/>
                  <a:miter lim="800000"/>
                </a:ln>
                <a:effectLst/>
              </p:spPr>
              <p:txBody>
                <a:bodyPr/>
                <a:lstStyle>
                  <a:defPPr algn="ctr"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81941" name=""/>
                <p:cNvSpPr/>
                <p:nvPr/>
              </p:nvSpPr>
              <p:spPr bwMode="auto">
                <a:xfrm rot="10800000">
                  <a:off x="1778" y="3023"/>
                  <a:ext cx="176" cy="176"/>
                </a:xfrm>
                <a:custGeom>
                  <a:rect l="l" t="t" r="r" b="b"/>
                  <a:pathLst>
                    <a:path w="3568" h="4416">
                      <a:moveTo>
                        <a:pt x="0" y="0"/>
                      </a:moveTo>
                      <a:lnTo>
                        <a:pt x="34" y="128"/>
                      </a:lnTo>
                      <a:lnTo>
                        <a:pt x="70" y="256"/>
                      </a:lnTo>
                      <a:lnTo>
                        <a:pt x="107" y="386"/>
                      </a:lnTo>
                      <a:lnTo>
                        <a:pt x="146" y="517"/>
                      </a:lnTo>
                      <a:lnTo>
                        <a:pt x="187" y="650"/>
                      </a:lnTo>
                      <a:lnTo>
                        <a:pt x="229" y="784"/>
                      </a:lnTo>
                      <a:lnTo>
                        <a:pt x="273" y="918"/>
                      </a:lnTo>
                      <a:lnTo>
                        <a:pt x="319" y="1053"/>
                      </a:lnTo>
                      <a:lnTo>
                        <a:pt x="365" y="1190"/>
                      </a:lnTo>
                      <a:lnTo>
                        <a:pt x="413" y="1328"/>
                      </a:lnTo>
                      <a:lnTo>
                        <a:pt x="463" y="1465"/>
                      </a:lnTo>
                      <a:lnTo>
                        <a:pt x="514" y="1603"/>
                      </a:lnTo>
                      <a:lnTo>
                        <a:pt x="566" y="1742"/>
                      </a:lnTo>
                      <a:lnTo>
                        <a:pt x="620" y="1882"/>
                      </a:lnTo>
                      <a:lnTo>
                        <a:pt x="676" y="2022"/>
                      </a:lnTo>
                      <a:lnTo>
                        <a:pt x="732" y="2163"/>
                      </a:lnTo>
                      <a:lnTo>
                        <a:pt x="790" y="2304"/>
                      </a:lnTo>
                      <a:lnTo>
                        <a:pt x="849" y="2445"/>
                      </a:lnTo>
                      <a:lnTo>
                        <a:pt x="908" y="2586"/>
                      </a:lnTo>
                      <a:lnTo>
                        <a:pt x="970" y="2728"/>
                      </a:lnTo>
                      <a:lnTo>
                        <a:pt x="1032" y="2870"/>
                      </a:lnTo>
                      <a:lnTo>
                        <a:pt x="1095" y="3011"/>
                      </a:lnTo>
                      <a:lnTo>
                        <a:pt x="1160" y="3153"/>
                      </a:lnTo>
                      <a:lnTo>
                        <a:pt x="1225" y="3295"/>
                      </a:lnTo>
                      <a:lnTo>
                        <a:pt x="1292" y="3437"/>
                      </a:lnTo>
                      <a:lnTo>
                        <a:pt x="1359" y="3577"/>
                      </a:lnTo>
                      <a:lnTo>
                        <a:pt x="1428" y="3718"/>
                      </a:lnTo>
                      <a:lnTo>
                        <a:pt x="1497" y="3858"/>
                      </a:lnTo>
                      <a:lnTo>
                        <a:pt x="1567" y="3999"/>
                      </a:lnTo>
                      <a:lnTo>
                        <a:pt x="1639" y="4138"/>
                      </a:lnTo>
                      <a:lnTo>
                        <a:pt x="1711" y="4277"/>
                      </a:lnTo>
                      <a:lnTo>
                        <a:pt x="1784" y="4416"/>
                      </a:lnTo>
                      <a:lnTo>
                        <a:pt x="1857" y="4277"/>
                      </a:lnTo>
                      <a:lnTo>
                        <a:pt x="1929" y="4138"/>
                      </a:lnTo>
                      <a:lnTo>
                        <a:pt x="2001" y="3999"/>
                      </a:lnTo>
                      <a:lnTo>
                        <a:pt x="2071" y="3858"/>
                      </a:lnTo>
                      <a:lnTo>
                        <a:pt x="2140" y="3718"/>
                      </a:lnTo>
                      <a:lnTo>
                        <a:pt x="2208" y="3577"/>
                      </a:lnTo>
                      <a:lnTo>
                        <a:pt x="2276" y="3437"/>
                      </a:lnTo>
                      <a:lnTo>
                        <a:pt x="2343" y="3295"/>
                      </a:lnTo>
                      <a:lnTo>
                        <a:pt x="2408" y="3153"/>
                      </a:lnTo>
                      <a:lnTo>
                        <a:pt x="2473" y="3011"/>
                      </a:lnTo>
                      <a:lnTo>
                        <a:pt x="2536" y="2870"/>
                      </a:lnTo>
                      <a:lnTo>
                        <a:pt x="2598" y="2728"/>
                      </a:lnTo>
                      <a:lnTo>
                        <a:pt x="2660" y="2586"/>
                      </a:lnTo>
                      <a:lnTo>
                        <a:pt x="2719" y="2445"/>
                      </a:lnTo>
                      <a:lnTo>
                        <a:pt x="2778" y="2304"/>
                      </a:lnTo>
                      <a:lnTo>
                        <a:pt x="2836" y="2163"/>
                      </a:lnTo>
                      <a:lnTo>
                        <a:pt x="2892" y="2022"/>
                      </a:lnTo>
                      <a:lnTo>
                        <a:pt x="2948" y="1882"/>
                      </a:lnTo>
                      <a:lnTo>
                        <a:pt x="3002" y="1742"/>
                      </a:lnTo>
                      <a:lnTo>
                        <a:pt x="3054" y="1603"/>
                      </a:lnTo>
                      <a:lnTo>
                        <a:pt x="3105" y="1465"/>
                      </a:lnTo>
                      <a:lnTo>
                        <a:pt x="3155" y="1328"/>
                      </a:lnTo>
                      <a:lnTo>
                        <a:pt x="3203" y="1190"/>
                      </a:lnTo>
                      <a:lnTo>
                        <a:pt x="3249" y="1053"/>
                      </a:lnTo>
                      <a:lnTo>
                        <a:pt x="3295" y="918"/>
                      </a:lnTo>
                      <a:lnTo>
                        <a:pt x="3339" y="784"/>
                      </a:lnTo>
                      <a:lnTo>
                        <a:pt x="3381" y="650"/>
                      </a:lnTo>
                      <a:lnTo>
                        <a:pt x="3422" y="517"/>
                      </a:lnTo>
                      <a:lnTo>
                        <a:pt x="3461" y="386"/>
                      </a:lnTo>
                      <a:lnTo>
                        <a:pt x="3498" y="256"/>
                      </a:lnTo>
                      <a:lnTo>
                        <a:pt x="3534" y="128"/>
                      </a:lnTo>
                      <a:lnTo>
                        <a:pt x="3568" y="0"/>
                      </a:lnTo>
                      <a:lnTo>
                        <a:pt x="0" y="0"/>
                      </a:lnTo>
                      <a:close/>
                    </a:path>
                  </a:pathLst>
                </a:custGeom>
                <a:gradFill rotWithShape="0">
                  <a:gsLst>
                    <a:gs pos="0">
                      <a:srgbClr val="948C3C"/>
                    </a:gs>
                    <a:gs pos="100000">
                      <a:srgbClr val="CC6600"/>
                    </a:gs>
                  </a:gsLst>
                  <a:lin ang="2700000" scaled="1"/>
                </a:gradFill>
                <a:ln w="9525" cap="flat" cmpd="sng">
                  <a:noFill/>
                  <a:prstDash val="solid"/>
                  <a:miter lim="800000"/>
                </a:ln>
                <a:effectLst/>
              </p:spPr>
              <p:txBody>
                <a:bodyPr/>
                <a:lstStyle>
                  <a:defPPr algn="ctr"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grpSp>
          <p:sp>
            <p:nvSpPr>
              <p:cNvPr id="81942" name=""/>
              <p:cNvSpPr/>
              <p:nvPr/>
            </p:nvSpPr>
            <p:spPr>
              <a:xfrm>
                <a:off x="1344" y="1152"/>
                <a:ext cx="528" cy="1104"/>
              </a:xfrm>
              <a:prstGeom prst="bevel">
                <a:avLst>
                  <a:gd name="adj" fmla="val 12500"/>
                </a:avLst>
              </a:prstGeom>
              <a:blipFill rotWithShape="1">
                <a:blip r:embed="rId4"/>
                <a:tile tx="0" ty="0" sx="100000" sy="100000" flip="none" algn="tl"/>
              </a:blipFill>
              <a:ln w="12700">
                <a:solidFill>
                  <a:schemeClr val="tx1"/>
                </a:solidFill>
                <a:miter lim="800000"/>
              </a:ln>
              <a:effectLst>
                <a:outerShdw dist="35921" dir="2700000" sy="50000" kx="2115830" algn="bl">
                  <a:schemeClr val="bg2">
                    <a:alpha val="80000"/>
                  </a:schemeClr>
                </a:outerShdw>
              </a:effectLst>
            </p:spPr>
            <p:txBody>
              <a:bodyPr wrap="none" anchor="ctr" anchorCtr="0">
                <a:noAutofit/>
              </a:bodyPr>
              <a:lstStyle>
                <a:defPPr algn="ctr"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lgn="ctr"/>
                <a:r>
                  <a:rPr sz="2400" b="1"/>
                  <a:t>演</a:t>
                </a:r>
                <a:endParaRPr sz="2400" b="1"/>
              </a:p>
              <a:p>
                <a:pPr lvl="0" algn="ctr"/>
                <a:r>
                  <a:rPr sz="2400" b="1"/>
                  <a:t>讲</a:t>
                </a:r>
                <a:endParaRPr sz="2400" b="1"/>
              </a:p>
              <a:p>
                <a:pPr lvl="0" algn="ctr"/>
                <a:r>
                  <a:rPr sz="2400" b="1"/>
                  <a:t>者</a:t>
                </a:r>
                <a:endParaRPr sz="2400" b="1"/>
              </a:p>
            </p:txBody>
          </p:sp>
        </p:grpSp>
      </p:grpSp>
      <p:grpSp>
        <p:nvGrpSpPr>
          <p:cNvPr id="81967" name=""/>
          <p:cNvGrpSpPr/>
          <p:nvPr/>
        </p:nvGrpSpPr>
        <p:grpSpPr>
          <a:xfrm>
            <a:off x="2133600" y="4038600"/>
            <a:ext cx="6400800" cy="2514600"/>
            <a:chOff x="1344" y="2544"/>
            <a:chExt cx="4032" cy="1584"/>
          </a:xfrm>
        </p:grpSpPr>
        <p:sp>
          <p:nvSpPr>
            <p:cNvPr id="81943" name=""/>
            <p:cNvSpPr/>
            <p:nvPr/>
          </p:nvSpPr>
          <p:spPr>
            <a:xfrm>
              <a:off x="1344" y="2784"/>
              <a:ext cx="528" cy="1104"/>
            </a:xfrm>
            <a:prstGeom prst="bevel">
              <a:avLst>
                <a:gd name="adj" fmla="val 12500"/>
              </a:avLst>
            </a:prstGeom>
            <a:blipFill rotWithShape="1">
              <a:blip r:embed="rId4"/>
              <a:tile tx="0" ty="0" sx="100000" sy="100000" flip="none" algn="tl"/>
            </a:blipFill>
            <a:ln w="12700">
              <a:solidFill>
                <a:schemeClr val="tx1"/>
              </a:solidFill>
              <a:miter lim="800000"/>
            </a:ln>
            <a:effectLst>
              <a:outerShdw dist="35921" dir="2700000" sy="50000" kx="2115830" algn="bl">
                <a:schemeClr val="bg2">
                  <a:alpha val="80000"/>
                </a:schemeClr>
              </a:outerShdw>
            </a:effectLst>
          </p:spPr>
          <p:txBody>
            <a:bodyPr wrap="none" anchor="ctr" anchorCtr="0">
              <a:noAutofit/>
            </a:bodyPr>
            <a:lstStyle>
              <a:defPPr algn="ctr"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lgn="ctr"/>
              <a:r>
                <a:rPr sz="2400" b="1"/>
                <a:t>社</a:t>
              </a:r>
              <a:endParaRPr sz="2400" b="1"/>
            </a:p>
            <a:p>
              <a:pPr lvl="0" algn="ctr"/>
              <a:r>
                <a:rPr sz="2400" b="1"/>
                <a:t>会</a:t>
              </a:r>
              <a:endParaRPr sz="2400" b="1"/>
            </a:p>
          </p:txBody>
        </p:sp>
        <p:grpSp>
          <p:nvGrpSpPr>
            <p:cNvPr id="81946" name=""/>
            <p:cNvGrpSpPr/>
            <p:nvPr/>
          </p:nvGrpSpPr>
          <p:grpSpPr>
            <a:xfrm>
              <a:off x="2334" y="2544"/>
              <a:ext cx="2875" cy="1584"/>
              <a:chOff x="1152" y="1680"/>
              <a:chExt cx="4263" cy="2383"/>
            </a:xfrm>
          </p:grpSpPr>
          <p:sp>
            <p:nvSpPr>
              <p:cNvPr id="81947" name=""/>
              <p:cNvSpPr/>
              <p:nvPr/>
            </p:nvSpPr>
            <p:spPr bwMode="blackWhite">
              <a:xfrm>
                <a:off x="1152" y="1680"/>
                <a:ext cx="3559" cy="896"/>
              </a:xfrm>
              <a:custGeom>
                <a:rect l="l" t="t" r="r" b="b"/>
                <a:pathLst>
                  <a:path w="3559" h="896">
                    <a:moveTo>
                      <a:pt x="0" y="496"/>
                    </a:moveTo>
                    <a:lnTo>
                      <a:pt x="2943" y="496"/>
                    </a:lnTo>
                    <a:lnTo>
                      <a:pt x="2663" y="0"/>
                    </a:lnTo>
                    <a:lnTo>
                      <a:pt x="3063" y="0"/>
                    </a:lnTo>
                    <a:lnTo>
                      <a:pt x="3558" y="895"/>
                    </a:lnTo>
                    <a:lnTo>
                      <a:pt x="0" y="895"/>
                    </a:lnTo>
                  </a:path>
                </a:pathLst>
              </a:custGeom>
              <a:blipFill rotWithShape="1">
                <a:blip r:embed="rId5">
                  <a:alphaModFix/>
                </a:blip>
                <a:tile tx="0" ty="0" sx="100000" sy="100000" flip="none" algn="tl"/>
              </a:blipFill>
              <a:ln w="12700" cap="rnd" cmpd="sng">
                <a:solidFill>
                  <a:schemeClr val="tx1"/>
                </a:solidFill>
                <a:prstDash val="solid"/>
                <a:miter lim="800000"/>
                <a:headEnd type="none" w="sm" len="sm"/>
                <a:tailEnd type="none" w="sm" len="sm"/>
              </a:ln>
              <a:effectLst/>
            </p:spPr>
            <p:txBody>
              <a:bodyPr/>
              <a:lstStyle>
                <a:defPPr algn="ctr"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81948" name=""/>
              <p:cNvSpPr/>
              <p:nvPr/>
            </p:nvSpPr>
            <p:spPr bwMode="blackWhite">
              <a:xfrm>
                <a:off x="1152" y="3167"/>
                <a:ext cx="3559" cy="896"/>
              </a:xfrm>
              <a:custGeom>
                <a:rect l="l" t="t" r="r" b="b"/>
                <a:pathLst>
                  <a:path w="3559" h="896">
                    <a:moveTo>
                      <a:pt x="0" y="399"/>
                    </a:moveTo>
                    <a:lnTo>
                      <a:pt x="2943" y="399"/>
                    </a:lnTo>
                    <a:lnTo>
                      <a:pt x="2687" y="895"/>
                    </a:lnTo>
                    <a:lnTo>
                      <a:pt x="3087" y="895"/>
                    </a:lnTo>
                    <a:lnTo>
                      <a:pt x="3558" y="0"/>
                    </a:lnTo>
                    <a:lnTo>
                      <a:pt x="0" y="0"/>
                    </a:lnTo>
                  </a:path>
                </a:pathLst>
              </a:custGeom>
              <a:blipFill rotWithShape="1">
                <a:blip r:embed="rId5">
                  <a:alphaModFix/>
                </a:blip>
                <a:tile tx="0" ty="0" sx="100000" sy="100000" flip="none" algn="tl"/>
              </a:blipFill>
              <a:ln w="12700" cap="rnd" cmpd="sng">
                <a:solidFill>
                  <a:schemeClr val="tx1"/>
                </a:solidFill>
                <a:prstDash val="solid"/>
                <a:miter lim="800000"/>
                <a:headEnd type="none" w="sm" len="sm"/>
                <a:tailEnd type="none" w="sm" len="sm"/>
              </a:ln>
              <a:effectLst/>
            </p:spPr>
            <p:txBody>
              <a:bodyPr/>
              <a:lstStyle>
                <a:defPPr algn="ctr"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81949" name=""/>
              <p:cNvSpPr/>
              <p:nvPr/>
            </p:nvSpPr>
            <p:spPr bwMode="blackWhite">
              <a:xfrm>
                <a:off x="1152" y="1680"/>
                <a:ext cx="4263" cy="2383"/>
              </a:xfrm>
              <a:custGeom>
                <a:rect l="l" t="t" r="r" b="b"/>
                <a:pathLst>
                  <a:path w="4263" h="2383">
                    <a:moveTo>
                      <a:pt x="0" y="991"/>
                    </a:moveTo>
                    <a:lnTo>
                      <a:pt x="3750" y="991"/>
                    </a:lnTo>
                    <a:lnTo>
                      <a:pt x="3207" y="0"/>
                    </a:lnTo>
                    <a:lnTo>
                      <a:pt x="3630" y="0"/>
                    </a:lnTo>
                    <a:lnTo>
                      <a:pt x="4262" y="1207"/>
                    </a:lnTo>
                    <a:lnTo>
                      <a:pt x="3630" y="2382"/>
                    </a:lnTo>
                    <a:lnTo>
                      <a:pt x="3254" y="2382"/>
                    </a:lnTo>
                    <a:lnTo>
                      <a:pt x="3774" y="1391"/>
                    </a:lnTo>
                    <a:lnTo>
                      <a:pt x="0" y="1391"/>
                    </a:lnTo>
                  </a:path>
                </a:pathLst>
              </a:custGeom>
              <a:blipFill rotWithShape="1">
                <a:blip r:embed="rId5">
                  <a:alphaModFix/>
                </a:blip>
                <a:tile tx="0" ty="0" sx="100000" sy="100000" flip="none" algn="tl"/>
              </a:blipFill>
              <a:ln w="12700" cap="rnd" cmpd="sng">
                <a:solidFill>
                  <a:schemeClr val="tx1"/>
                </a:solidFill>
                <a:prstDash val="solid"/>
                <a:miter lim="800000"/>
                <a:headEnd type="none" w="sm" len="sm"/>
                <a:tailEnd type="none" w="sm" len="sm"/>
              </a:ln>
              <a:effectLst/>
            </p:spPr>
            <p:txBody>
              <a:bodyPr/>
              <a:lstStyle>
                <a:defPPr algn="ctr"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grpSp>
        <p:sp>
          <p:nvSpPr>
            <p:cNvPr id="81950" name=""/>
            <p:cNvSpPr/>
            <p:nvPr/>
          </p:nvSpPr>
          <p:spPr>
            <a:xfrm>
              <a:off x="2334" y="2881"/>
              <a:ext cx="2438" cy="269"/>
            </a:xfrm>
            <a:prstGeom prst="rect">
              <a:avLst/>
            </a:prstGeom>
            <a:noFill/>
            <a:ln>
              <a:noFill/>
              <a:miter lim="800000"/>
            </a:ln>
            <a:effectLst/>
          </p:spPr>
          <p:txBody>
            <a:bodyPr lIns="0" tIns="0" rIns="0" bIns="0" anchor="ctr" anchorCtr="0">
              <a:spAutoFit/>
            </a:bodyPr>
            <a:lstStyle>
              <a:defPPr algn="ctr" rtl="0" eaLnBrk="1" hangingPunct="1">
                <a:defRPr kumimoji="0" lang="zh-CN" altLang="en-US"/>
              </a:defPPr>
              <a:lvl1pPr marL="342900" indent="-342900" algn="l" defTabSz="914400" rtl="0" eaLnBrk="1" fontAlgn="base" hangingPunct="1">
                <a:lnSpc>
                  <a:spcPct val="100000"/>
                </a:lnSpc>
                <a:spcBef>
                  <a:spcPct val="20000"/>
                </a:spcBef>
                <a:spcAft>
                  <a:spcPct val="0"/>
                </a:spcAft>
                <a:buClr>
                  <a:srgbClr val="6600CC"/>
                </a:buClr>
                <a:buSzTx/>
                <a:buFont typeface="Wingdings" pitchFamily="2" charset="2"/>
                <a:buChar char="v"/>
                <a:defRPr kumimoji="0" lang="zh-CN" altLang="en-US" sz="2800" b="1" i="0" u="none" baseline="0">
                  <a:solidFill>
                    <a:schemeClr val="tx1"/>
                  </a:solidFill>
                  <a:latin typeface="Arial" pitchFamily="34" charset="0"/>
                  <a:ea typeface="楷体_GB2312" pitchFamily="49" charset="-122"/>
                </a:defRPr>
              </a:lvl1pPr>
              <a:lvl2pPr marL="742950" indent="-285750" algn="l" defTabSz="914400" rtl="0" eaLnBrk="1" fontAlgn="base" hangingPunct="1">
                <a:lnSpc>
                  <a:spcPct val="100000"/>
                </a:lnSpc>
                <a:spcBef>
                  <a:spcPct val="20000"/>
                </a:spcBef>
                <a:spcAft>
                  <a:spcPct val="0"/>
                </a:spcAft>
                <a:buClr>
                  <a:srgbClr val="6600CC"/>
                </a:buClr>
                <a:buSzTx/>
                <a:buFont typeface="Wingdings" pitchFamily="2" charset="2"/>
                <a:buChar char="§"/>
                <a:defRPr kumimoji="0" lang="zh-CN" altLang="en-US" sz="2400" b="1" i="0" u="none" baseline="0">
                  <a:solidFill>
                    <a:schemeClr val="tx1"/>
                  </a:solidFill>
                  <a:latin typeface="Arial" pitchFamily="34" charset="0"/>
                  <a:ea typeface="楷体_GB2312" pitchFamily="49" charset="-122"/>
                </a:defRPr>
              </a:lvl2pPr>
              <a:lvl3pPr marL="1143000" indent="-228600" algn="l" defTabSz="914400" rtl="0" eaLnBrk="1" fontAlgn="base" hangingPunct="1">
                <a:lnSpc>
                  <a:spcPct val="100000"/>
                </a:lnSpc>
                <a:spcBef>
                  <a:spcPct val="20000"/>
                </a:spcBef>
                <a:spcAft>
                  <a:spcPct val="0"/>
                </a:spcAft>
                <a:buClr>
                  <a:srgbClr val="6600CC"/>
                </a:buClr>
                <a:buSzTx/>
                <a:buFontTx/>
                <a:buChar char="•"/>
                <a:defRPr kumimoji="0" lang="zh-CN" altLang="en-US" sz="2200" b="1" i="0" u="none" baseline="0">
                  <a:solidFill>
                    <a:schemeClr val="tx1"/>
                  </a:solidFill>
                  <a:latin typeface="Arial" pitchFamily="34" charset="0"/>
                  <a:ea typeface="楷体_GB2312" pitchFamily="49" charset="-122"/>
                </a:defRPr>
              </a:lvl3pPr>
              <a:lvl4pPr marL="1600200" indent="-228600" algn="l" defTabSz="914400" rtl="0" eaLnBrk="1" fontAlgn="base" hangingPunct="1">
                <a:lnSpc>
                  <a:spcPct val="100000"/>
                </a:lnSpc>
                <a:spcBef>
                  <a:spcPct val="20000"/>
                </a:spcBef>
                <a:spcAft>
                  <a:spcPct val="0"/>
                </a:spcAft>
                <a:buClr>
                  <a:srgbClr val="6600CC"/>
                </a:buClr>
                <a:buSzTx/>
                <a:buFontTx/>
                <a:buChar char="–"/>
                <a:defRPr kumimoji="0" lang="zh-CN" altLang="en-US" sz="2000" b="1" i="0" u="none" baseline="0">
                  <a:solidFill>
                    <a:schemeClr val="tx1"/>
                  </a:solidFill>
                  <a:latin typeface="Arial" pitchFamily="34" charset="0"/>
                  <a:ea typeface="楷体_GB2312" pitchFamily="49" charset="-122"/>
                </a:defRPr>
              </a:lvl4pPr>
              <a:lvl5pPr marL="2057400" indent="-228600" algn="l" defTabSz="914400" rtl="0" eaLnBrk="1" fontAlgn="base" hangingPunct="1">
                <a:lnSpc>
                  <a:spcPct val="100000"/>
                </a:lnSpc>
                <a:spcBef>
                  <a:spcPct val="20000"/>
                </a:spcBef>
                <a:spcAft>
                  <a:spcPct val="0"/>
                </a:spcAft>
                <a:buClr>
                  <a:srgbClr val="6600CC"/>
                </a:buClr>
                <a:buSzTx/>
                <a:buFontTx/>
                <a:buChar char="»"/>
                <a:defRPr kumimoji="0" lang="zh-CN" altLang="en-US" sz="2000" b="1" i="0" u="none" baseline="0">
                  <a:solidFill>
                    <a:schemeClr val="tx1"/>
                  </a:solidFill>
                  <a:latin typeface="Arial" pitchFamily="34" charset="0"/>
                  <a:ea typeface="楷体_GB2312" pitchFamily="49" charset="-122"/>
                </a:defRPr>
              </a:lvl5pPr>
            </a:lstStyle>
            <a:p>
              <a:pPr marL="0" lvl="0" indent="0" defTabSz="787400">
                <a:buNone/>
              </a:pPr>
              <a:r>
                <a:rPr sz="2000">
                  <a:ea typeface="宋体" pitchFamily="2" charset="-122"/>
                </a:rPr>
                <a:t>形成正确舆论，促进社会文明</a:t>
              </a:r>
              <a:r>
                <a:t> </a:t>
              </a:r>
            </a:p>
          </p:txBody>
        </p:sp>
        <p:sp>
          <p:nvSpPr>
            <p:cNvPr id="81951" name=""/>
            <p:cNvSpPr/>
            <p:nvPr/>
          </p:nvSpPr>
          <p:spPr>
            <a:xfrm>
              <a:off x="2334" y="3263"/>
              <a:ext cx="3042" cy="192"/>
            </a:xfrm>
            <a:prstGeom prst="rect">
              <a:avLst/>
            </a:prstGeom>
            <a:noFill/>
            <a:ln>
              <a:noFill/>
              <a:miter lim="800000"/>
            </a:ln>
            <a:effectLst/>
          </p:spPr>
          <p:txBody>
            <a:bodyPr lIns="0" tIns="0" rIns="0" bIns="0" anchor="ctr" anchorCtr="0">
              <a:spAutoFit/>
            </a:bodyPr>
            <a:lstStyle>
              <a:defPPr algn="ctr" rtl="0" eaLnBrk="1" hangingPunct="1">
                <a:defRPr kumimoji="0" lang="zh-CN" altLang="en-US"/>
              </a:defPPr>
              <a:lvl1pPr marL="342900" indent="-342900" algn="l" defTabSz="914400" rtl="0" eaLnBrk="1" fontAlgn="base" hangingPunct="1">
                <a:lnSpc>
                  <a:spcPct val="100000"/>
                </a:lnSpc>
                <a:spcBef>
                  <a:spcPct val="20000"/>
                </a:spcBef>
                <a:spcAft>
                  <a:spcPct val="0"/>
                </a:spcAft>
                <a:buClr>
                  <a:srgbClr val="6600CC"/>
                </a:buClr>
                <a:buSzTx/>
                <a:buFont typeface="Wingdings" pitchFamily="2" charset="2"/>
                <a:buChar char="v"/>
                <a:defRPr kumimoji="0" lang="zh-CN" altLang="en-US" sz="2800" b="1" i="0" u="none" baseline="0">
                  <a:solidFill>
                    <a:schemeClr val="tx1"/>
                  </a:solidFill>
                  <a:latin typeface="Arial" pitchFamily="34" charset="0"/>
                  <a:ea typeface="楷体_GB2312" pitchFamily="49" charset="-122"/>
                </a:defRPr>
              </a:lvl1pPr>
              <a:lvl2pPr marL="742950" indent="-285750" algn="l" defTabSz="914400" rtl="0" eaLnBrk="1" fontAlgn="base" hangingPunct="1">
                <a:lnSpc>
                  <a:spcPct val="100000"/>
                </a:lnSpc>
                <a:spcBef>
                  <a:spcPct val="20000"/>
                </a:spcBef>
                <a:spcAft>
                  <a:spcPct val="0"/>
                </a:spcAft>
                <a:buClr>
                  <a:srgbClr val="6600CC"/>
                </a:buClr>
                <a:buSzTx/>
                <a:buFont typeface="Wingdings" pitchFamily="2" charset="2"/>
                <a:buChar char="§"/>
                <a:defRPr kumimoji="0" lang="zh-CN" altLang="en-US" sz="2400" b="1" i="0" u="none" baseline="0">
                  <a:solidFill>
                    <a:schemeClr val="tx1"/>
                  </a:solidFill>
                  <a:latin typeface="Arial" pitchFamily="34" charset="0"/>
                  <a:ea typeface="楷体_GB2312" pitchFamily="49" charset="-122"/>
                </a:defRPr>
              </a:lvl2pPr>
              <a:lvl3pPr marL="1143000" indent="-228600" algn="l" defTabSz="914400" rtl="0" eaLnBrk="1" fontAlgn="base" hangingPunct="1">
                <a:lnSpc>
                  <a:spcPct val="100000"/>
                </a:lnSpc>
                <a:spcBef>
                  <a:spcPct val="20000"/>
                </a:spcBef>
                <a:spcAft>
                  <a:spcPct val="0"/>
                </a:spcAft>
                <a:buClr>
                  <a:srgbClr val="6600CC"/>
                </a:buClr>
                <a:buSzTx/>
                <a:buFontTx/>
                <a:buChar char="•"/>
                <a:defRPr kumimoji="0" lang="zh-CN" altLang="en-US" sz="2200" b="1" i="0" u="none" baseline="0">
                  <a:solidFill>
                    <a:schemeClr val="tx1"/>
                  </a:solidFill>
                  <a:latin typeface="Arial" pitchFamily="34" charset="0"/>
                  <a:ea typeface="楷体_GB2312" pitchFamily="49" charset="-122"/>
                </a:defRPr>
              </a:lvl3pPr>
              <a:lvl4pPr marL="1600200" indent="-228600" algn="l" defTabSz="914400" rtl="0" eaLnBrk="1" fontAlgn="base" hangingPunct="1">
                <a:lnSpc>
                  <a:spcPct val="100000"/>
                </a:lnSpc>
                <a:spcBef>
                  <a:spcPct val="20000"/>
                </a:spcBef>
                <a:spcAft>
                  <a:spcPct val="0"/>
                </a:spcAft>
                <a:buClr>
                  <a:srgbClr val="6600CC"/>
                </a:buClr>
                <a:buSzTx/>
                <a:buFontTx/>
                <a:buChar char="–"/>
                <a:defRPr kumimoji="0" lang="zh-CN" altLang="en-US" sz="2000" b="1" i="0" u="none" baseline="0">
                  <a:solidFill>
                    <a:schemeClr val="tx1"/>
                  </a:solidFill>
                  <a:latin typeface="Arial" pitchFamily="34" charset="0"/>
                  <a:ea typeface="楷体_GB2312" pitchFamily="49" charset="-122"/>
                </a:defRPr>
              </a:lvl4pPr>
              <a:lvl5pPr marL="2057400" indent="-228600" algn="l" defTabSz="914400" rtl="0" eaLnBrk="1" fontAlgn="base" hangingPunct="1">
                <a:lnSpc>
                  <a:spcPct val="100000"/>
                </a:lnSpc>
                <a:spcBef>
                  <a:spcPct val="20000"/>
                </a:spcBef>
                <a:spcAft>
                  <a:spcPct val="0"/>
                </a:spcAft>
                <a:buClr>
                  <a:srgbClr val="6600CC"/>
                </a:buClr>
                <a:buSzTx/>
                <a:buFontTx/>
                <a:buChar char="»"/>
                <a:defRPr kumimoji="0" lang="zh-CN" altLang="en-US" sz="2000" b="1" i="0" u="none" baseline="0">
                  <a:solidFill>
                    <a:schemeClr val="tx1"/>
                  </a:solidFill>
                  <a:latin typeface="Arial" pitchFamily="34" charset="0"/>
                  <a:ea typeface="楷体_GB2312" pitchFamily="49" charset="-122"/>
                </a:defRPr>
              </a:lvl5pPr>
            </a:lstStyle>
            <a:p>
              <a:pPr marL="0" lvl="0" indent="0" defTabSz="787400">
                <a:buNone/>
              </a:pPr>
              <a:r>
                <a:rPr sz="2000">
                  <a:latin typeface="宋体" pitchFamily="2" charset="-122"/>
                  <a:ea typeface="宋体" pitchFamily="2" charset="-122"/>
                </a:rPr>
                <a:t>培养高尚美好的情感，促进人类的文明 </a:t>
              </a:r>
              <a:endParaRPr sz="2000">
                <a:latin typeface="宋体" pitchFamily="2" charset="-122"/>
                <a:ea typeface="宋体" pitchFamily="2" charset="-122"/>
              </a:endParaRPr>
            </a:p>
          </p:txBody>
        </p:sp>
        <p:sp>
          <p:nvSpPr>
            <p:cNvPr id="81952" name=""/>
            <p:cNvSpPr/>
            <p:nvPr/>
          </p:nvSpPr>
          <p:spPr>
            <a:xfrm>
              <a:off x="2334" y="3525"/>
              <a:ext cx="2438" cy="269"/>
            </a:xfrm>
            <a:prstGeom prst="rect">
              <a:avLst/>
            </a:prstGeom>
            <a:noFill/>
            <a:ln>
              <a:noFill/>
              <a:miter lim="800000"/>
            </a:ln>
            <a:effectLst/>
          </p:spPr>
          <p:txBody>
            <a:bodyPr lIns="0" tIns="0" rIns="0" bIns="0" anchor="ctr" anchorCtr="0">
              <a:spAutoFit/>
            </a:bodyPr>
            <a:lstStyle>
              <a:defPPr algn="ctr" rtl="0" eaLnBrk="1" hangingPunct="1">
                <a:defRPr kumimoji="0" lang="zh-CN" altLang="en-US"/>
              </a:defPPr>
              <a:lvl1pPr marL="342900" indent="-342900" algn="l" defTabSz="914400" rtl="0" eaLnBrk="1" fontAlgn="base" hangingPunct="1">
                <a:lnSpc>
                  <a:spcPct val="100000"/>
                </a:lnSpc>
                <a:spcBef>
                  <a:spcPct val="20000"/>
                </a:spcBef>
                <a:spcAft>
                  <a:spcPct val="0"/>
                </a:spcAft>
                <a:buClr>
                  <a:srgbClr val="6600CC"/>
                </a:buClr>
                <a:buSzTx/>
                <a:buFont typeface="Wingdings" pitchFamily="2" charset="2"/>
                <a:buChar char="v"/>
                <a:defRPr kumimoji="0" lang="zh-CN" altLang="en-US" sz="2800" b="1" i="0" u="none" baseline="0">
                  <a:solidFill>
                    <a:schemeClr val="tx1"/>
                  </a:solidFill>
                  <a:latin typeface="Arial" pitchFamily="34" charset="0"/>
                  <a:ea typeface="楷体_GB2312" pitchFamily="49" charset="-122"/>
                </a:defRPr>
              </a:lvl1pPr>
              <a:lvl2pPr marL="742950" indent="-285750" algn="l" defTabSz="914400" rtl="0" eaLnBrk="1" fontAlgn="base" hangingPunct="1">
                <a:lnSpc>
                  <a:spcPct val="100000"/>
                </a:lnSpc>
                <a:spcBef>
                  <a:spcPct val="20000"/>
                </a:spcBef>
                <a:spcAft>
                  <a:spcPct val="0"/>
                </a:spcAft>
                <a:buClr>
                  <a:srgbClr val="6600CC"/>
                </a:buClr>
                <a:buSzTx/>
                <a:buFont typeface="Wingdings" pitchFamily="2" charset="2"/>
                <a:buChar char="§"/>
                <a:defRPr kumimoji="0" lang="zh-CN" altLang="en-US" sz="2400" b="1" i="0" u="none" baseline="0">
                  <a:solidFill>
                    <a:schemeClr val="tx1"/>
                  </a:solidFill>
                  <a:latin typeface="Arial" pitchFamily="34" charset="0"/>
                  <a:ea typeface="楷体_GB2312" pitchFamily="49" charset="-122"/>
                </a:defRPr>
              </a:lvl2pPr>
              <a:lvl3pPr marL="1143000" indent="-228600" algn="l" defTabSz="914400" rtl="0" eaLnBrk="1" fontAlgn="base" hangingPunct="1">
                <a:lnSpc>
                  <a:spcPct val="100000"/>
                </a:lnSpc>
                <a:spcBef>
                  <a:spcPct val="20000"/>
                </a:spcBef>
                <a:spcAft>
                  <a:spcPct val="0"/>
                </a:spcAft>
                <a:buClr>
                  <a:srgbClr val="6600CC"/>
                </a:buClr>
                <a:buSzTx/>
                <a:buFontTx/>
                <a:buChar char="•"/>
                <a:defRPr kumimoji="0" lang="zh-CN" altLang="en-US" sz="2200" b="1" i="0" u="none" baseline="0">
                  <a:solidFill>
                    <a:schemeClr val="tx1"/>
                  </a:solidFill>
                  <a:latin typeface="Arial" pitchFamily="34" charset="0"/>
                  <a:ea typeface="楷体_GB2312" pitchFamily="49" charset="-122"/>
                </a:defRPr>
              </a:lvl3pPr>
              <a:lvl4pPr marL="1600200" indent="-228600" algn="l" defTabSz="914400" rtl="0" eaLnBrk="1" fontAlgn="base" hangingPunct="1">
                <a:lnSpc>
                  <a:spcPct val="100000"/>
                </a:lnSpc>
                <a:spcBef>
                  <a:spcPct val="20000"/>
                </a:spcBef>
                <a:spcAft>
                  <a:spcPct val="0"/>
                </a:spcAft>
                <a:buClr>
                  <a:srgbClr val="6600CC"/>
                </a:buClr>
                <a:buSzTx/>
                <a:buFontTx/>
                <a:buChar char="–"/>
                <a:defRPr kumimoji="0" lang="zh-CN" altLang="en-US" sz="2000" b="1" i="0" u="none" baseline="0">
                  <a:solidFill>
                    <a:schemeClr val="tx1"/>
                  </a:solidFill>
                  <a:latin typeface="Arial" pitchFamily="34" charset="0"/>
                  <a:ea typeface="楷体_GB2312" pitchFamily="49" charset="-122"/>
                </a:defRPr>
              </a:lvl4pPr>
              <a:lvl5pPr marL="2057400" indent="-228600" algn="l" defTabSz="914400" rtl="0" eaLnBrk="1" fontAlgn="base" hangingPunct="1">
                <a:lnSpc>
                  <a:spcPct val="100000"/>
                </a:lnSpc>
                <a:spcBef>
                  <a:spcPct val="20000"/>
                </a:spcBef>
                <a:spcAft>
                  <a:spcPct val="0"/>
                </a:spcAft>
                <a:buClr>
                  <a:srgbClr val="6600CC"/>
                </a:buClr>
                <a:buSzTx/>
                <a:buFontTx/>
                <a:buChar char="»"/>
                <a:defRPr kumimoji="0" lang="zh-CN" altLang="en-US" sz="2000" b="1" i="0" u="none" baseline="0">
                  <a:solidFill>
                    <a:schemeClr val="tx1"/>
                  </a:solidFill>
                  <a:latin typeface="Arial" pitchFamily="34" charset="0"/>
                  <a:ea typeface="楷体_GB2312" pitchFamily="49" charset="-122"/>
                </a:defRPr>
              </a:lvl5pPr>
            </a:lstStyle>
            <a:p>
              <a:pPr marL="0" lvl="0" indent="0" defTabSz="787400">
                <a:spcBef>
                  <a:spcPct val="0"/>
                </a:spcBef>
                <a:buClrTx/>
                <a:buFontTx/>
                <a:buNone/>
              </a:pPr>
              <a:r>
                <a:rPr sz="2000">
                  <a:ea typeface="宋体" pitchFamily="2" charset="-122"/>
                </a:rPr>
                <a:t>唤起听众的行动和实践</a:t>
              </a:r>
              <a:r>
                <a:t> </a:t>
              </a:r>
            </a:p>
          </p:txBody>
        </p:sp>
        <p:grpSp>
          <p:nvGrpSpPr>
            <p:cNvPr id="81953" name=""/>
            <p:cNvGrpSpPr/>
            <p:nvPr/>
          </p:nvGrpSpPr>
          <p:grpSpPr>
            <a:xfrm rot="5400000">
              <a:off x="1545" y="3176"/>
              <a:ext cx="1072" cy="322"/>
              <a:chOff x="1410" y="2922"/>
              <a:chExt cx="912" cy="384"/>
            </a:xfrm>
          </p:grpSpPr>
          <p:sp>
            <p:nvSpPr>
              <p:cNvPr id="81954" name=""/>
              <p:cNvSpPr/>
              <p:nvPr/>
            </p:nvSpPr>
            <p:spPr bwMode="auto">
              <a:xfrm rot="10800000">
                <a:off x="1410" y="2922"/>
                <a:ext cx="544" cy="277"/>
              </a:xfrm>
              <a:custGeom>
                <a:rect l="l" t="t" r="r" b="b"/>
                <a:pathLst>
                  <a:path w="2750" h="1733">
                    <a:moveTo>
                      <a:pt x="892" y="0"/>
                    </a:moveTo>
                    <a:lnTo>
                      <a:pt x="923" y="56"/>
                    </a:lnTo>
                    <a:lnTo>
                      <a:pt x="956" y="112"/>
                    </a:lnTo>
                    <a:lnTo>
                      <a:pt x="992" y="169"/>
                    </a:lnTo>
                    <a:lnTo>
                      <a:pt x="1030" y="226"/>
                    </a:lnTo>
                    <a:lnTo>
                      <a:pt x="1070" y="284"/>
                    </a:lnTo>
                    <a:lnTo>
                      <a:pt x="1113" y="343"/>
                    </a:lnTo>
                    <a:lnTo>
                      <a:pt x="1158" y="401"/>
                    </a:lnTo>
                    <a:lnTo>
                      <a:pt x="1206" y="461"/>
                    </a:lnTo>
                    <a:lnTo>
                      <a:pt x="1255" y="520"/>
                    </a:lnTo>
                    <a:lnTo>
                      <a:pt x="1306" y="579"/>
                    </a:lnTo>
                    <a:lnTo>
                      <a:pt x="1359" y="638"/>
                    </a:lnTo>
                    <a:lnTo>
                      <a:pt x="1414" y="697"/>
                    </a:lnTo>
                    <a:lnTo>
                      <a:pt x="1471" y="756"/>
                    </a:lnTo>
                    <a:lnTo>
                      <a:pt x="1529" y="815"/>
                    </a:lnTo>
                    <a:lnTo>
                      <a:pt x="1588" y="873"/>
                    </a:lnTo>
                    <a:lnTo>
                      <a:pt x="1650" y="931"/>
                    </a:lnTo>
                    <a:lnTo>
                      <a:pt x="1712" y="988"/>
                    </a:lnTo>
                    <a:lnTo>
                      <a:pt x="1776" y="1045"/>
                    </a:lnTo>
                    <a:lnTo>
                      <a:pt x="1841" y="1101"/>
                    </a:lnTo>
                    <a:lnTo>
                      <a:pt x="1907" y="1157"/>
                    </a:lnTo>
                    <a:lnTo>
                      <a:pt x="1974" y="1211"/>
                    </a:lnTo>
                    <a:lnTo>
                      <a:pt x="2041" y="1265"/>
                    </a:lnTo>
                    <a:lnTo>
                      <a:pt x="2110" y="1317"/>
                    </a:lnTo>
                    <a:lnTo>
                      <a:pt x="2180" y="1369"/>
                    </a:lnTo>
                    <a:lnTo>
                      <a:pt x="2250" y="1419"/>
                    </a:lnTo>
                    <a:lnTo>
                      <a:pt x="2320" y="1469"/>
                    </a:lnTo>
                    <a:lnTo>
                      <a:pt x="2391" y="1516"/>
                    </a:lnTo>
                    <a:lnTo>
                      <a:pt x="2462" y="1563"/>
                    </a:lnTo>
                    <a:lnTo>
                      <a:pt x="2534" y="1608"/>
                    </a:lnTo>
                    <a:lnTo>
                      <a:pt x="2606" y="1651"/>
                    </a:lnTo>
                    <a:lnTo>
                      <a:pt x="2678" y="1693"/>
                    </a:lnTo>
                    <a:lnTo>
                      <a:pt x="2750" y="1733"/>
                    </a:lnTo>
                    <a:lnTo>
                      <a:pt x="838" y="1733"/>
                    </a:lnTo>
                    <a:lnTo>
                      <a:pt x="805" y="1687"/>
                    </a:lnTo>
                    <a:lnTo>
                      <a:pt x="771" y="1640"/>
                    </a:lnTo>
                    <a:lnTo>
                      <a:pt x="738" y="1592"/>
                    </a:lnTo>
                    <a:lnTo>
                      <a:pt x="705" y="1542"/>
                    </a:lnTo>
                    <a:lnTo>
                      <a:pt x="672" y="1492"/>
                    </a:lnTo>
                    <a:lnTo>
                      <a:pt x="640" y="1441"/>
                    </a:lnTo>
                    <a:lnTo>
                      <a:pt x="608" y="1389"/>
                    </a:lnTo>
                    <a:lnTo>
                      <a:pt x="576" y="1336"/>
                    </a:lnTo>
                    <a:lnTo>
                      <a:pt x="545" y="1282"/>
                    </a:lnTo>
                    <a:lnTo>
                      <a:pt x="514" y="1227"/>
                    </a:lnTo>
                    <a:lnTo>
                      <a:pt x="483" y="1172"/>
                    </a:lnTo>
                    <a:lnTo>
                      <a:pt x="453" y="1117"/>
                    </a:lnTo>
                    <a:lnTo>
                      <a:pt x="427" y="1057"/>
                    </a:lnTo>
                    <a:lnTo>
                      <a:pt x="421" y="1004"/>
                    </a:lnTo>
                    <a:lnTo>
                      <a:pt x="386" y="947"/>
                    </a:lnTo>
                    <a:lnTo>
                      <a:pt x="355" y="890"/>
                    </a:lnTo>
                    <a:lnTo>
                      <a:pt x="329" y="832"/>
                    </a:lnTo>
                    <a:lnTo>
                      <a:pt x="301" y="779"/>
                    </a:lnTo>
                    <a:lnTo>
                      <a:pt x="277" y="719"/>
                    </a:lnTo>
                    <a:lnTo>
                      <a:pt x="254" y="661"/>
                    </a:lnTo>
                    <a:lnTo>
                      <a:pt x="227" y="607"/>
                    </a:lnTo>
                    <a:lnTo>
                      <a:pt x="205" y="551"/>
                    </a:lnTo>
                    <a:lnTo>
                      <a:pt x="182" y="491"/>
                    </a:lnTo>
                    <a:lnTo>
                      <a:pt x="163" y="437"/>
                    </a:lnTo>
                    <a:lnTo>
                      <a:pt x="140" y="380"/>
                    </a:lnTo>
                    <a:lnTo>
                      <a:pt x="116" y="320"/>
                    </a:lnTo>
                    <a:lnTo>
                      <a:pt x="94" y="268"/>
                    </a:lnTo>
                    <a:lnTo>
                      <a:pt x="76" y="211"/>
                    </a:lnTo>
                    <a:lnTo>
                      <a:pt x="55" y="158"/>
                    </a:lnTo>
                    <a:lnTo>
                      <a:pt x="40" y="106"/>
                    </a:lnTo>
                    <a:lnTo>
                      <a:pt x="25" y="50"/>
                    </a:lnTo>
                    <a:lnTo>
                      <a:pt x="0" y="0"/>
                    </a:lnTo>
                    <a:lnTo>
                      <a:pt x="892" y="0"/>
                    </a:lnTo>
                    <a:close/>
                  </a:path>
                </a:pathLst>
              </a:custGeom>
              <a:gradFill rotWithShape="0">
                <a:gsLst>
                  <a:gs pos="0">
                    <a:srgbClr val="FF9900">
                      <a:gamma/>
                      <a:shade val="46275"/>
                      <a:invGamma/>
                    </a:srgbClr>
                  </a:gs>
                  <a:gs pos="100000">
                    <a:srgbClr val="FF9900"/>
                  </a:gs>
                </a:gsLst>
                <a:lin ang="5400000" scaled="1"/>
              </a:gradFill>
              <a:ln w="9525" cap="flat" cmpd="sng">
                <a:noFill/>
                <a:prstDash val="solid"/>
                <a:miter lim="800000"/>
              </a:ln>
              <a:effectLst/>
            </p:spPr>
            <p:txBody>
              <a:bodyPr/>
              <a:lstStyle>
                <a:defPPr algn="ctr"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81955" name=""/>
              <p:cNvSpPr/>
              <p:nvPr/>
            </p:nvSpPr>
            <p:spPr bwMode="auto">
              <a:xfrm rot="10800000">
                <a:off x="1706" y="3199"/>
                <a:ext cx="320" cy="107"/>
              </a:xfrm>
              <a:custGeom>
                <a:rect l="l" t="t" r="r" b="b"/>
                <a:pathLst>
                  <a:path w="6472" h="2485">
                    <a:moveTo>
                      <a:pt x="0" y="2485"/>
                    </a:moveTo>
                    <a:lnTo>
                      <a:pt x="6472" y="2485"/>
                    </a:lnTo>
                    <a:lnTo>
                      <a:pt x="3236" y="0"/>
                    </a:lnTo>
                    <a:lnTo>
                      <a:pt x="0" y="2485"/>
                    </a:lnTo>
                    <a:close/>
                  </a:path>
                </a:pathLst>
              </a:custGeom>
              <a:gradFill rotWithShape="0">
                <a:gsLst>
                  <a:gs pos="0">
                    <a:srgbClr val="CC6600"/>
                  </a:gs>
                  <a:gs pos="100000">
                    <a:srgbClr val="CC6600">
                      <a:gamma/>
                      <a:tint val="33725"/>
                      <a:invGamma/>
                    </a:srgbClr>
                  </a:gs>
                </a:gsLst>
                <a:lin ang="5400000" scaled="1"/>
              </a:gradFill>
              <a:ln w="9525" cap="flat" cmpd="sng">
                <a:noFill/>
                <a:prstDash val="solid"/>
                <a:miter lim="800000"/>
              </a:ln>
              <a:effectLst/>
            </p:spPr>
            <p:txBody>
              <a:bodyPr/>
              <a:lstStyle>
                <a:defPPr algn="ctr"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81956" name=""/>
              <p:cNvSpPr/>
              <p:nvPr/>
            </p:nvSpPr>
            <p:spPr bwMode="auto">
              <a:xfrm rot="10800000">
                <a:off x="1778" y="2923"/>
                <a:ext cx="544" cy="277"/>
              </a:xfrm>
              <a:custGeom>
                <a:rect l="l" t="t" r="r" b="b"/>
                <a:pathLst>
                  <a:path w="11000" h="6931">
                    <a:moveTo>
                      <a:pt x="7432" y="0"/>
                    </a:moveTo>
                    <a:lnTo>
                      <a:pt x="7309" y="222"/>
                    </a:lnTo>
                    <a:lnTo>
                      <a:pt x="7177" y="447"/>
                    </a:lnTo>
                    <a:lnTo>
                      <a:pt x="7034" y="675"/>
                    </a:lnTo>
                    <a:lnTo>
                      <a:pt x="6882" y="905"/>
                    </a:lnTo>
                    <a:lnTo>
                      <a:pt x="6720" y="1137"/>
                    </a:lnTo>
                    <a:lnTo>
                      <a:pt x="6548" y="1370"/>
                    </a:lnTo>
                    <a:lnTo>
                      <a:pt x="6367" y="1605"/>
                    </a:lnTo>
                    <a:lnTo>
                      <a:pt x="6178" y="1842"/>
                    </a:lnTo>
                    <a:lnTo>
                      <a:pt x="5981" y="2078"/>
                    </a:lnTo>
                    <a:lnTo>
                      <a:pt x="5776" y="2315"/>
                    </a:lnTo>
                    <a:lnTo>
                      <a:pt x="5564" y="2551"/>
                    </a:lnTo>
                    <a:lnTo>
                      <a:pt x="5344" y="2788"/>
                    </a:lnTo>
                    <a:lnTo>
                      <a:pt x="5118" y="3023"/>
                    </a:lnTo>
                    <a:lnTo>
                      <a:pt x="4886" y="3258"/>
                    </a:lnTo>
                    <a:lnTo>
                      <a:pt x="4647" y="3491"/>
                    </a:lnTo>
                    <a:lnTo>
                      <a:pt x="4402" y="3722"/>
                    </a:lnTo>
                    <a:lnTo>
                      <a:pt x="4152" y="3953"/>
                    </a:lnTo>
                    <a:lnTo>
                      <a:pt x="3897" y="4180"/>
                    </a:lnTo>
                    <a:lnTo>
                      <a:pt x="3638" y="4405"/>
                    </a:lnTo>
                    <a:lnTo>
                      <a:pt x="3374" y="4626"/>
                    </a:lnTo>
                    <a:lnTo>
                      <a:pt x="3106" y="4844"/>
                    </a:lnTo>
                    <a:lnTo>
                      <a:pt x="2835" y="5058"/>
                    </a:lnTo>
                    <a:lnTo>
                      <a:pt x="2560" y="5269"/>
                    </a:lnTo>
                    <a:lnTo>
                      <a:pt x="2282" y="5475"/>
                    </a:lnTo>
                    <a:lnTo>
                      <a:pt x="2002" y="5677"/>
                    </a:lnTo>
                    <a:lnTo>
                      <a:pt x="1720" y="5874"/>
                    </a:lnTo>
                    <a:lnTo>
                      <a:pt x="1437" y="6065"/>
                    </a:lnTo>
                    <a:lnTo>
                      <a:pt x="1151" y="6251"/>
                    </a:lnTo>
                    <a:lnTo>
                      <a:pt x="864" y="6431"/>
                    </a:lnTo>
                    <a:lnTo>
                      <a:pt x="576" y="6604"/>
                    </a:lnTo>
                    <a:lnTo>
                      <a:pt x="288" y="6771"/>
                    </a:lnTo>
                    <a:lnTo>
                      <a:pt x="0" y="6931"/>
                    </a:lnTo>
                    <a:lnTo>
                      <a:pt x="7647" y="6931"/>
                    </a:lnTo>
                    <a:lnTo>
                      <a:pt x="7782" y="6748"/>
                    </a:lnTo>
                    <a:lnTo>
                      <a:pt x="7915" y="6560"/>
                    </a:lnTo>
                    <a:lnTo>
                      <a:pt x="8049" y="6366"/>
                    </a:lnTo>
                    <a:lnTo>
                      <a:pt x="8180" y="6169"/>
                    </a:lnTo>
                    <a:lnTo>
                      <a:pt x="8312" y="5968"/>
                    </a:lnTo>
                    <a:lnTo>
                      <a:pt x="8442" y="5762"/>
                    </a:lnTo>
                    <a:lnTo>
                      <a:pt x="8570" y="5554"/>
                    </a:lnTo>
                    <a:lnTo>
                      <a:pt x="8696" y="5342"/>
                    </a:lnTo>
                    <a:lnTo>
                      <a:pt x="8822" y="5127"/>
                    </a:lnTo>
                    <a:lnTo>
                      <a:pt x="8946" y="4909"/>
                    </a:lnTo>
                    <a:lnTo>
                      <a:pt x="9069" y="4689"/>
                    </a:lnTo>
                    <a:lnTo>
                      <a:pt x="9188" y="4468"/>
                    </a:lnTo>
                    <a:lnTo>
                      <a:pt x="9307" y="4243"/>
                    </a:lnTo>
                    <a:lnTo>
                      <a:pt x="9422" y="4019"/>
                    </a:lnTo>
                    <a:lnTo>
                      <a:pt x="9536" y="3792"/>
                    </a:lnTo>
                    <a:lnTo>
                      <a:pt x="9647" y="3563"/>
                    </a:lnTo>
                    <a:lnTo>
                      <a:pt x="9756" y="3335"/>
                    </a:lnTo>
                    <a:lnTo>
                      <a:pt x="9862" y="3106"/>
                    </a:lnTo>
                    <a:lnTo>
                      <a:pt x="9966" y="2876"/>
                    </a:lnTo>
                    <a:lnTo>
                      <a:pt x="10066" y="2647"/>
                    </a:lnTo>
                    <a:lnTo>
                      <a:pt x="10163" y="2418"/>
                    </a:lnTo>
                    <a:lnTo>
                      <a:pt x="10257" y="2190"/>
                    </a:lnTo>
                    <a:lnTo>
                      <a:pt x="10348" y="1963"/>
                    </a:lnTo>
                    <a:lnTo>
                      <a:pt x="10436" y="1735"/>
                    </a:lnTo>
                    <a:lnTo>
                      <a:pt x="10520" y="1511"/>
                    </a:lnTo>
                    <a:lnTo>
                      <a:pt x="10601" y="1287"/>
                    </a:lnTo>
                    <a:lnTo>
                      <a:pt x="10677" y="1066"/>
                    </a:lnTo>
                    <a:lnTo>
                      <a:pt x="10750" y="847"/>
                    </a:lnTo>
                    <a:lnTo>
                      <a:pt x="10818" y="631"/>
                    </a:lnTo>
                    <a:lnTo>
                      <a:pt x="10884" y="417"/>
                    </a:lnTo>
                    <a:lnTo>
                      <a:pt x="10944" y="207"/>
                    </a:lnTo>
                    <a:lnTo>
                      <a:pt x="11000" y="0"/>
                    </a:lnTo>
                    <a:lnTo>
                      <a:pt x="7432" y="0"/>
                    </a:lnTo>
                    <a:close/>
                  </a:path>
                </a:pathLst>
              </a:custGeom>
              <a:gradFill rotWithShape="0">
                <a:gsLst>
                  <a:gs pos="0">
                    <a:srgbClr val="FF9900">
                      <a:gamma/>
                      <a:shade val="46275"/>
                      <a:invGamma/>
                    </a:srgbClr>
                  </a:gs>
                  <a:gs pos="100000">
                    <a:srgbClr val="FF9900"/>
                  </a:gs>
                </a:gsLst>
                <a:lin ang="5400000" scaled="1"/>
              </a:gradFill>
              <a:ln w="9525" cap="flat" cmpd="sng">
                <a:noFill/>
                <a:prstDash val="solid"/>
                <a:miter lim="800000"/>
              </a:ln>
              <a:effectLst/>
            </p:spPr>
            <p:txBody>
              <a:bodyPr/>
              <a:lstStyle>
                <a:defPPr algn="ctr"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81957" name=""/>
              <p:cNvSpPr/>
              <p:nvPr/>
            </p:nvSpPr>
            <p:spPr bwMode="auto">
              <a:xfrm rot="10800000">
                <a:off x="1778" y="3023"/>
                <a:ext cx="176" cy="176"/>
              </a:xfrm>
              <a:custGeom>
                <a:rect l="l" t="t" r="r" b="b"/>
                <a:pathLst>
                  <a:path w="3568" h="4416">
                    <a:moveTo>
                      <a:pt x="0" y="0"/>
                    </a:moveTo>
                    <a:lnTo>
                      <a:pt x="34" y="128"/>
                    </a:lnTo>
                    <a:lnTo>
                      <a:pt x="70" y="256"/>
                    </a:lnTo>
                    <a:lnTo>
                      <a:pt x="107" y="386"/>
                    </a:lnTo>
                    <a:lnTo>
                      <a:pt x="146" y="517"/>
                    </a:lnTo>
                    <a:lnTo>
                      <a:pt x="187" y="650"/>
                    </a:lnTo>
                    <a:lnTo>
                      <a:pt x="229" y="784"/>
                    </a:lnTo>
                    <a:lnTo>
                      <a:pt x="273" y="918"/>
                    </a:lnTo>
                    <a:lnTo>
                      <a:pt x="319" y="1053"/>
                    </a:lnTo>
                    <a:lnTo>
                      <a:pt x="365" y="1190"/>
                    </a:lnTo>
                    <a:lnTo>
                      <a:pt x="413" y="1328"/>
                    </a:lnTo>
                    <a:lnTo>
                      <a:pt x="463" y="1465"/>
                    </a:lnTo>
                    <a:lnTo>
                      <a:pt x="514" y="1603"/>
                    </a:lnTo>
                    <a:lnTo>
                      <a:pt x="566" y="1742"/>
                    </a:lnTo>
                    <a:lnTo>
                      <a:pt x="620" y="1882"/>
                    </a:lnTo>
                    <a:lnTo>
                      <a:pt x="676" y="2022"/>
                    </a:lnTo>
                    <a:lnTo>
                      <a:pt x="732" y="2163"/>
                    </a:lnTo>
                    <a:lnTo>
                      <a:pt x="790" y="2304"/>
                    </a:lnTo>
                    <a:lnTo>
                      <a:pt x="849" y="2445"/>
                    </a:lnTo>
                    <a:lnTo>
                      <a:pt x="908" y="2586"/>
                    </a:lnTo>
                    <a:lnTo>
                      <a:pt x="970" y="2728"/>
                    </a:lnTo>
                    <a:lnTo>
                      <a:pt x="1032" y="2870"/>
                    </a:lnTo>
                    <a:lnTo>
                      <a:pt x="1095" y="3011"/>
                    </a:lnTo>
                    <a:lnTo>
                      <a:pt x="1160" y="3153"/>
                    </a:lnTo>
                    <a:lnTo>
                      <a:pt x="1225" y="3295"/>
                    </a:lnTo>
                    <a:lnTo>
                      <a:pt x="1292" y="3437"/>
                    </a:lnTo>
                    <a:lnTo>
                      <a:pt x="1359" y="3577"/>
                    </a:lnTo>
                    <a:lnTo>
                      <a:pt x="1428" y="3718"/>
                    </a:lnTo>
                    <a:lnTo>
                      <a:pt x="1497" y="3858"/>
                    </a:lnTo>
                    <a:lnTo>
                      <a:pt x="1567" y="3999"/>
                    </a:lnTo>
                    <a:lnTo>
                      <a:pt x="1639" y="4138"/>
                    </a:lnTo>
                    <a:lnTo>
                      <a:pt x="1711" y="4277"/>
                    </a:lnTo>
                    <a:lnTo>
                      <a:pt x="1784" y="4416"/>
                    </a:lnTo>
                    <a:lnTo>
                      <a:pt x="1857" y="4277"/>
                    </a:lnTo>
                    <a:lnTo>
                      <a:pt x="1929" y="4138"/>
                    </a:lnTo>
                    <a:lnTo>
                      <a:pt x="2001" y="3999"/>
                    </a:lnTo>
                    <a:lnTo>
                      <a:pt x="2071" y="3858"/>
                    </a:lnTo>
                    <a:lnTo>
                      <a:pt x="2140" y="3718"/>
                    </a:lnTo>
                    <a:lnTo>
                      <a:pt x="2208" y="3577"/>
                    </a:lnTo>
                    <a:lnTo>
                      <a:pt x="2276" y="3437"/>
                    </a:lnTo>
                    <a:lnTo>
                      <a:pt x="2343" y="3295"/>
                    </a:lnTo>
                    <a:lnTo>
                      <a:pt x="2408" y="3153"/>
                    </a:lnTo>
                    <a:lnTo>
                      <a:pt x="2473" y="3011"/>
                    </a:lnTo>
                    <a:lnTo>
                      <a:pt x="2536" y="2870"/>
                    </a:lnTo>
                    <a:lnTo>
                      <a:pt x="2598" y="2728"/>
                    </a:lnTo>
                    <a:lnTo>
                      <a:pt x="2660" y="2586"/>
                    </a:lnTo>
                    <a:lnTo>
                      <a:pt x="2719" y="2445"/>
                    </a:lnTo>
                    <a:lnTo>
                      <a:pt x="2778" y="2304"/>
                    </a:lnTo>
                    <a:lnTo>
                      <a:pt x="2836" y="2163"/>
                    </a:lnTo>
                    <a:lnTo>
                      <a:pt x="2892" y="2022"/>
                    </a:lnTo>
                    <a:lnTo>
                      <a:pt x="2948" y="1882"/>
                    </a:lnTo>
                    <a:lnTo>
                      <a:pt x="3002" y="1742"/>
                    </a:lnTo>
                    <a:lnTo>
                      <a:pt x="3054" y="1603"/>
                    </a:lnTo>
                    <a:lnTo>
                      <a:pt x="3105" y="1465"/>
                    </a:lnTo>
                    <a:lnTo>
                      <a:pt x="3155" y="1328"/>
                    </a:lnTo>
                    <a:lnTo>
                      <a:pt x="3203" y="1190"/>
                    </a:lnTo>
                    <a:lnTo>
                      <a:pt x="3249" y="1053"/>
                    </a:lnTo>
                    <a:lnTo>
                      <a:pt x="3295" y="918"/>
                    </a:lnTo>
                    <a:lnTo>
                      <a:pt x="3339" y="784"/>
                    </a:lnTo>
                    <a:lnTo>
                      <a:pt x="3381" y="650"/>
                    </a:lnTo>
                    <a:lnTo>
                      <a:pt x="3422" y="517"/>
                    </a:lnTo>
                    <a:lnTo>
                      <a:pt x="3461" y="386"/>
                    </a:lnTo>
                    <a:lnTo>
                      <a:pt x="3498" y="256"/>
                    </a:lnTo>
                    <a:lnTo>
                      <a:pt x="3534" y="128"/>
                    </a:lnTo>
                    <a:lnTo>
                      <a:pt x="3568" y="0"/>
                    </a:lnTo>
                    <a:lnTo>
                      <a:pt x="0" y="0"/>
                    </a:lnTo>
                    <a:close/>
                  </a:path>
                </a:pathLst>
              </a:custGeom>
              <a:gradFill rotWithShape="0">
                <a:gsLst>
                  <a:gs pos="0">
                    <a:srgbClr val="948C3C"/>
                  </a:gs>
                  <a:gs pos="100000">
                    <a:srgbClr val="CC6600"/>
                  </a:gs>
                </a:gsLst>
                <a:lin ang="2700000" scaled="1"/>
              </a:gradFill>
              <a:ln w="9525" cap="flat" cmpd="sng">
                <a:noFill/>
                <a:prstDash val="solid"/>
                <a:miter lim="800000"/>
              </a:ln>
              <a:effectLst/>
            </p:spPr>
            <p:txBody>
              <a:bodyPr/>
              <a:lstStyle>
                <a:defPPr algn="ctr"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grpSp>
      </p:grpSp>
      <p:grpSp>
        <p:nvGrpSpPr>
          <p:cNvPr id="81966" name=""/>
          <p:cNvGrpSpPr/>
          <p:nvPr/>
        </p:nvGrpSpPr>
        <p:grpSpPr>
          <a:xfrm>
            <a:off x="381000" y="2286000"/>
            <a:ext cx="1600200" cy="3617912"/>
            <a:chOff x="240" y="1440"/>
            <a:chExt cx="1008" cy="2279"/>
          </a:xfrm>
        </p:grpSpPr>
        <p:pic>
          <p:nvPicPr>
            <p:cNvPr id="81958" name=""/>
            <p:cNvPicPr/>
            <p:nvPr>
              <p:ph sz="half" idx="1"/>
            </p:nvPr>
          </p:nvPicPr>
          <p:blipFill>
            <a:blip r:embed="rId6">
              <a:clrChange>
                <a:clrFrom>
                  <a:srgbClr val="FFFFFF"/>
                </a:clrFrom>
                <a:clrTo>
                  <a:srgbClr val="FFFFFF">
                    <a:alpha val="0"/>
                  </a:srgbClr>
                </a:clrTo>
              </a:clrChange>
            </a:blip>
            <a:stretch>
              <a:fillRect/>
            </a:stretch>
          </p:blipFill>
          <p:spPr>
            <a:xfrm>
              <a:off x="960" y="1536"/>
              <a:ext cx="240" cy="507"/>
            </a:xfrm>
            <a:prstGeom prst="rect">
              <a:avLst/>
            </a:prstGeom>
            <a:noFill/>
            <a:ln>
              <a:miter lim="800000"/>
            </a:ln>
          </p:spPr>
        </p:pic>
        <p:sp>
          <p:nvSpPr>
            <p:cNvPr id="81936" name=""/>
            <p:cNvSpPr/>
            <p:nvPr/>
          </p:nvSpPr>
          <p:spPr>
            <a:xfrm>
              <a:off x="240" y="1440"/>
              <a:ext cx="720" cy="2279"/>
            </a:xfrm>
            <a:prstGeom prst="bevel">
              <a:avLst>
                <a:gd name="adj" fmla="val 0"/>
              </a:avLst>
            </a:prstGeom>
            <a:gradFill rotWithShape="0">
              <a:gsLst>
                <a:gs pos="0">
                  <a:srgbClr val="FFCC00"/>
                </a:gs>
                <a:gs pos="50000">
                  <a:srgbClr val="FFCC00">
                    <a:gamma/>
                    <a:tint val="33725"/>
                    <a:invGamma/>
                  </a:srgbClr>
                </a:gs>
                <a:gs pos="100000">
                  <a:srgbClr val="FFCC00"/>
                </a:gs>
              </a:gsLst>
              <a:lin ang="2700000" scaled="1"/>
            </a:gradFill>
            <a:ln>
              <a:noFill/>
              <a:miter lim="800000"/>
            </a:ln>
            <a:effectLst/>
          </p:spPr>
          <p:txBody>
            <a:bodyPr lIns="82550" tIns="41275" rIns="82550" bIns="41275" anchor="ctr" anchorCtr="0">
              <a:spAutoFit/>
            </a:bodyPr>
            <a:lstStyle>
              <a:defPPr algn="ctr"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lgn="ctr"/>
            </a:p>
            <a:p>
              <a:pPr lvl="0" algn="ctr"/>
            </a:p>
            <a:p>
              <a:pPr lvl="0" algn="ctr"/>
              <a:r>
                <a:rPr sz="3200" b="1"/>
                <a:t>演</a:t>
              </a:r>
              <a:endParaRPr sz="3200" b="1"/>
            </a:p>
            <a:p>
              <a:pPr lvl="0" algn="ctr"/>
              <a:r>
                <a:rPr sz="3200" b="1"/>
                <a:t>讲</a:t>
              </a:r>
              <a:endParaRPr sz="3200" b="1"/>
            </a:p>
            <a:p>
              <a:pPr lvl="0" algn="ctr"/>
              <a:r>
                <a:rPr sz="3200" b="1"/>
                <a:t>的</a:t>
              </a:r>
              <a:endParaRPr sz="3200" b="1"/>
            </a:p>
            <a:p>
              <a:pPr lvl="0" algn="ctr"/>
              <a:r>
                <a:rPr sz="3200" b="1"/>
                <a:t>作</a:t>
              </a:r>
              <a:endParaRPr sz="3200" b="1"/>
            </a:p>
            <a:p>
              <a:pPr lvl="0" algn="ctr"/>
              <a:r>
                <a:rPr sz="3200" b="1"/>
                <a:t>用</a:t>
              </a:r>
              <a:endParaRPr sz="3200" b="1"/>
            </a:p>
            <a:p>
              <a:pPr lvl="0" algn="ctr"/>
              <a:endParaRPr sz="3200" b="1"/>
            </a:p>
            <a:p>
              <a:pPr lvl="0" algn="ctr"/>
              <a:endParaRPr sz="3200" b="1"/>
            </a:p>
          </p:txBody>
        </p:sp>
        <p:pic>
          <p:nvPicPr>
            <p:cNvPr id="81961" name=""/>
            <p:cNvPicPr/>
            <p:nvPr>
              <p:ph sz="half" idx="2"/>
            </p:nvPr>
          </p:nvPicPr>
          <p:blipFill>
            <a:blip r:embed="rId6">
              <a:clrChange>
                <a:clrFrom>
                  <a:srgbClr val="FFFFFF"/>
                </a:clrFrom>
                <a:clrTo>
                  <a:srgbClr val="FFFFFF">
                    <a:alpha val="0"/>
                  </a:srgbClr>
                </a:clrTo>
              </a:clrChange>
            </a:blip>
            <a:stretch>
              <a:fillRect/>
            </a:stretch>
          </p:blipFill>
          <p:spPr>
            <a:xfrm>
              <a:off x="960" y="3120"/>
              <a:ext cx="288" cy="507"/>
            </a:xfrm>
            <a:prstGeom prst="rect">
              <a:avLst/>
            </a:prstGeom>
            <a:noFill/>
            <a:ln>
              <a:noFill/>
              <a:miter lim="800000"/>
            </a:ln>
          </p:spPr>
        </p:pic>
      </p:grpSp>
      <p:sp>
        <p:nvSpPr>
          <p:cNvPr id="81963" name="Footer Placeholder 4"/>
          <p:cNvSpPr>
            <a:spLocks noGrp="1"/>
          </p:cNvSpPr>
          <p:nvPr>
            <p:ph type="ftr" sz="quarter" idx="3"/>
          </p:nvPr>
        </p:nvSpPr>
        <p:spPr/>
        <p:txBody>
          <a:bodyPr/>
          <a:lstStyle/>
          <a:p>
            <a:pPr lvl="0" algn="ctr"/>
            <a:r>
              <a:rPr sz="1400"/>
              <a:t>Page </a:t>
            </a:r>
            <a:fld id="{4222B6F9-4D56-45A6-94A1-2271DCB1DAB9}" type="slidenum">
              <a:rPr sz="1400"/>
              <a:t>8</a:t>
            </a:fld>
            <a:r>
              <a:rPr sz="1400"/>
              <a:t>/13</a:t>
            </a:r>
            <a:endParaRPr sz="1400"/>
          </a:p>
        </p:txBody>
      </p:sp>
      <p:sp>
        <p:nvSpPr>
          <p:cNvPr id="81968" name="TextBox 81967"/>
          <p:cNvSpPr txBox="1"/>
          <p:nvPr/>
        </p:nvSpPr>
        <p:spPr>
          <a:xfrm flipH="1">
            <a:off x="0" y="0"/>
            <a:ext cx="0" cy="0"/>
          </a:xfrm>
          <a:prstGeom prst="rect">
            <a:avLst/>
          </a:prstGeom>
          <a:noFill/>
        </p:spPr>
        <p:txBody>
          <a:bodyPr wrap="none">
            <a:spAutoFit/>
          </a:bodyPr>
          <a:lstStyle>
            <a:defPPr algn="ctr"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演讲的重要性-何薇共21页，您现在浏览的是第8页!</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5021" name=""/>
          <p:cNvSpPr/>
          <p:nvPr>
            <p:ph type="title" idx="4294967295"/>
          </p:nvPr>
        </p:nvSpPr>
        <p:spPr>
          <a:xfrm>
            <a:off x="1981200" y="4800600"/>
            <a:ext cx="3657600" cy="1447800"/>
          </a:xfrm>
          <a:prstGeom prst="rect">
            <a:avLst/>
          </a:prstGeom>
          <a:noFill/>
          <a:ln>
            <a:miter lim="800000"/>
          </a:ln>
        </p:spPr>
        <p:txBody>
          <a:bodyPr anchor="ctr" anchorCtr="0"/>
          <a:lstStyle>
            <a:lvl1pPr marL="0" indent="0" algn="r" defTabSz="914400" rtl="0" eaLnBrk="1" fontAlgn="base" hangingPunct="1">
              <a:lnSpc>
                <a:spcPct val="100000"/>
              </a:lnSpc>
              <a:spcBef>
                <a:spcPct val="0"/>
              </a:spcBef>
              <a:spcAft>
                <a:spcPct val="0"/>
              </a:spcAft>
              <a:buClrTx/>
              <a:buSzTx/>
              <a:buFontTx/>
              <a:buNone/>
              <a:defRPr kumimoji="0" lang="zh-CN" altLang="en-US" sz="3600" b="1" i="0" u="none" baseline="0">
                <a:solidFill>
                  <a:srgbClr val="6600CC"/>
                </a:solidFill>
                <a:latin typeface="Arial" pitchFamily="34" charset="0"/>
                <a:ea typeface="楷体_GB2312" pitchFamily="49" charset="-122"/>
              </a:defRPr>
            </a:lvl1pPr>
          </a:lstStyle>
          <a:p>
            <a:pPr lvl="0" algn="l"/>
            <a:r>
              <a:rPr sz="2000" b="0">
                <a:ea typeface="宋体" pitchFamily="2" charset="-122"/>
              </a:rPr>
              <a:t>培养良好的人际关系</a:t>
            </a:r>
            <a:br>
              <a:rPr sz="2000" b="0">
                <a:ea typeface="宋体" pitchFamily="2" charset="-122"/>
              </a:rPr>
            </a:br>
            <a:r>
              <a:rPr sz="2000" b="0">
                <a:ea typeface="宋体" pitchFamily="2" charset="-122"/>
              </a:rPr>
              <a:t>培养高尚的情操</a:t>
            </a:r>
            <a:br>
              <a:rPr sz="2000" b="0">
                <a:ea typeface="宋体" pitchFamily="2" charset="-122"/>
              </a:rPr>
            </a:br>
            <a:r>
              <a:rPr sz="2000" b="0">
                <a:ea typeface="宋体" pitchFamily="2" charset="-122"/>
              </a:rPr>
              <a:t>肯尼迪演讲</a:t>
            </a:r>
            <a:endParaRPr sz="2000" b="0">
              <a:ea typeface="宋体" pitchFamily="2" charset="-122"/>
            </a:endParaRPr>
          </a:p>
        </p:txBody>
      </p:sp>
      <p:grpSp>
        <p:nvGrpSpPr>
          <p:cNvPr id="84996" name=""/>
          <p:cNvGrpSpPr/>
          <p:nvPr/>
        </p:nvGrpSpPr>
        <p:grpSpPr>
          <a:xfrm>
            <a:off x="2133600" y="1447800"/>
            <a:ext cx="6400800" cy="2514600"/>
            <a:chOff x="1344" y="912"/>
            <a:chExt cx="4032" cy="1584"/>
          </a:xfrm>
        </p:grpSpPr>
        <p:sp>
          <p:nvSpPr>
            <p:cNvPr id="84997" name=""/>
            <p:cNvSpPr/>
            <p:nvPr/>
          </p:nvSpPr>
          <p:spPr bwMode="blackWhite">
            <a:xfrm>
              <a:off x="2334" y="1900"/>
              <a:ext cx="2400" cy="596"/>
            </a:xfrm>
            <a:custGeom>
              <a:rect l="l" t="t" r="r" b="b"/>
              <a:pathLst>
                <a:path w="3559" h="896">
                  <a:moveTo>
                    <a:pt x="0" y="399"/>
                  </a:moveTo>
                  <a:lnTo>
                    <a:pt x="2943" y="399"/>
                  </a:lnTo>
                  <a:lnTo>
                    <a:pt x="2687" y="895"/>
                  </a:lnTo>
                  <a:lnTo>
                    <a:pt x="3087" y="895"/>
                  </a:lnTo>
                  <a:lnTo>
                    <a:pt x="3558" y="0"/>
                  </a:lnTo>
                  <a:lnTo>
                    <a:pt x="0" y="0"/>
                  </a:lnTo>
                </a:path>
              </a:pathLst>
            </a:custGeom>
            <a:blipFill rotWithShape="1">
              <a:blip r:embed="rId3">
                <a:alphaModFix/>
              </a:blip>
              <a:tile tx="0" ty="0" sx="100000" sy="100000" flip="none" algn="tl"/>
            </a:blipFill>
            <a:ln w="12700" cap="rnd" cmpd="sng">
              <a:solidFill>
                <a:schemeClr val="tx1"/>
              </a:solidFill>
              <a:prstDash val="solid"/>
              <a:miter lim="800000"/>
              <a:headEnd type="none" w="sm" len="sm"/>
              <a:tailEnd type="none" w="sm" len="sm"/>
            </a:ln>
            <a:effectLst/>
          </p:spPr>
          <p:txBody>
            <a:bodyPr/>
            <a:lstStyle>
              <a:defPPr algn="ctr"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84998" name=""/>
            <p:cNvSpPr/>
            <p:nvPr/>
          </p:nvSpPr>
          <p:spPr bwMode="blackWhite">
            <a:xfrm>
              <a:off x="2334" y="912"/>
              <a:ext cx="2875" cy="1584"/>
            </a:xfrm>
            <a:custGeom>
              <a:rect l="l" t="t" r="r" b="b"/>
              <a:pathLst>
                <a:path w="4263" h="2383">
                  <a:moveTo>
                    <a:pt x="0" y="991"/>
                  </a:moveTo>
                  <a:lnTo>
                    <a:pt x="3750" y="991"/>
                  </a:lnTo>
                  <a:lnTo>
                    <a:pt x="3207" y="0"/>
                  </a:lnTo>
                  <a:lnTo>
                    <a:pt x="3630" y="0"/>
                  </a:lnTo>
                  <a:lnTo>
                    <a:pt x="4262" y="1207"/>
                  </a:lnTo>
                  <a:lnTo>
                    <a:pt x="3630" y="2382"/>
                  </a:lnTo>
                  <a:lnTo>
                    <a:pt x="3254" y="2382"/>
                  </a:lnTo>
                  <a:lnTo>
                    <a:pt x="3774" y="1391"/>
                  </a:lnTo>
                  <a:lnTo>
                    <a:pt x="0" y="1391"/>
                  </a:lnTo>
                </a:path>
              </a:pathLst>
            </a:custGeom>
            <a:blipFill rotWithShape="1">
              <a:blip r:embed="rId3">
                <a:alphaModFix/>
              </a:blip>
              <a:tile tx="0" ty="0" sx="100000" sy="100000" flip="none" algn="tl"/>
            </a:blipFill>
            <a:ln w="12700" cap="rnd" cmpd="sng">
              <a:solidFill>
                <a:schemeClr val="tx1"/>
              </a:solidFill>
              <a:prstDash val="solid"/>
              <a:miter lim="800000"/>
              <a:headEnd type="none" w="sm" len="sm"/>
              <a:tailEnd type="none" w="sm" len="sm"/>
            </a:ln>
            <a:effectLst/>
          </p:spPr>
          <p:txBody>
            <a:bodyPr/>
            <a:lstStyle>
              <a:defPPr algn="ctr"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grpSp>
          <p:nvGrpSpPr>
            <p:cNvPr id="84999" name=""/>
            <p:cNvGrpSpPr/>
            <p:nvPr/>
          </p:nvGrpSpPr>
          <p:grpSpPr>
            <a:xfrm>
              <a:off x="1344" y="912"/>
              <a:ext cx="4032" cy="1344"/>
              <a:chOff x="1344" y="912"/>
              <a:chExt cx="4032" cy="1344"/>
            </a:xfrm>
          </p:grpSpPr>
          <p:sp>
            <p:nvSpPr>
              <p:cNvPr id="85000" name=""/>
              <p:cNvSpPr/>
              <p:nvPr/>
            </p:nvSpPr>
            <p:spPr bwMode="blackWhite">
              <a:xfrm>
                <a:off x="2334" y="912"/>
                <a:ext cx="2400" cy="596"/>
              </a:xfrm>
              <a:custGeom>
                <a:rect l="l" t="t" r="r" b="b"/>
                <a:pathLst>
                  <a:path w="3559" h="896">
                    <a:moveTo>
                      <a:pt x="0" y="496"/>
                    </a:moveTo>
                    <a:lnTo>
                      <a:pt x="2943" y="496"/>
                    </a:lnTo>
                    <a:lnTo>
                      <a:pt x="2663" y="0"/>
                    </a:lnTo>
                    <a:lnTo>
                      <a:pt x="3063" y="0"/>
                    </a:lnTo>
                    <a:lnTo>
                      <a:pt x="3558" y="895"/>
                    </a:lnTo>
                    <a:lnTo>
                      <a:pt x="0" y="895"/>
                    </a:lnTo>
                  </a:path>
                </a:pathLst>
              </a:custGeom>
              <a:blipFill rotWithShape="1">
                <a:blip r:embed="rId3">
                  <a:alphaModFix/>
                </a:blip>
                <a:tile tx="0" ty="0" sx="100000" sy="100000" flip="none" algn="tl"/>
              </a:blipFill>
              <a:ln w="12700" cap="rnd" cmpd="sng">
                <a:solidFill>
                  <a:schemeClr val="tx1"/>
                </a:solidFill>
                <a:prstDash val="solid"/>
                <a:miter lim="800000"/>
                <a:headEnd type="none" w="sm" len="sm"/>
                <a:tailEnd type="none" w="sm" len="sm"/>
              </a:ln>
              <a:effectLst/>
            </p:spPr>
            <p:txBody>
              <a:bodyPr/>
              <a:lstStyle>
                <a:defPPr algn="ctr"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85001" name=""/>
              <p:cNvSpPr/>
              <p:nvPr/>
            </p:nvSpPr>
            <p:spPr>
              <a:xfrm>
                <a:off x="2334" y="1288"/>
                <a:ext cx="2438" cy="192"/>
              </a:xfrm>
              <a:prstGeom prst="rect">
                <a:avLst/>
              </a:prstGeom>
              <a:noFill/>
              <a:ln>
                <a:noFill/>
                <a:miter lim="800000"/>
              </a:ln>
              <a:effectLst/>
            </p:spPr>
            <p:txBody>
              <a:bodyPr lIns="0" tIns="0" rIns="0" bIns="0" anchor="ctr" anchorCtr="0">
                <a:spAutoFit/>
              </a:bodyPr>
              <a:lstStyle>
                <a:defPPr algn="ctr" rtl="0" eaLnBrk="1" hangingPunct="1">
                  <a:defRPr kumimoji="0" lang="zh-CN" altLang="en-US"/>
                </a:defPPr>
                <a:lvl1pPr marL="342900" indent="-342900" algn="l" defTabSz="914400" rtl="0" eaLnBrk="1" fontAlgn="base" hangingPunct="1">
                  <a:lnSpc>
                    <a:spcPct val="100000"/>
                  </a:lnSpc>
                  <a:spcBef>
                    <a:spcPct val="20000"/>
                  </a:spcBef>
                  <a:spcAft>
                    <a:spcPct val="0"/>
                  </a:spcAft>
                  <a:buClr>
                    <a:srgbClr val="6600CC"/>
                  </a:buClr>
                  <a:buSzTx/>
                  <a:buFont typeface="Wingdings" pitchFamily="2" charset="2"/>
                  <a:buChar char="v"/>
                  <a:defRPr kumimoji="0" lang="zh-CN" altLang="en-US" sz="2800" b="1" i="0" u="none" baseline="0">
                    <a:solidFill>
                      <a:schemeClr val="tx1"/>
                    </a:solidFill>
                    <a:latin typeface="Arial" pitchFamily="34" charset="0"/>
                    <a:ea typeface="楷体_GB2312" pitchFamily="49" charset="-122"/>
                  </a:defRPr>
                </a:lvl1pPr>
                <a:lvl2pPr marL="742950" indent="-285750" algn="l" defTabSz="914400" rtl="0" eaLnBrk="1" fontAlgn="base" hangingPunct="1">
                  <a:lnSpc>
                    <a:spcPct val="100000"/>
                  </a:lnSpc>
                  <a:spcBef>
                    <a:spcPct val="20000"/>
                  </a:spcBef>
                  <a:spcAft>
                    <a:spcPct val="0"/>
                  </a:spcAft>
                  <a:buClr>
                    <a:srgbClr val="6600CC"/>
                  </a:buClr>
                  <a:buSzTx/>
                  <a:buFont typeface="Wingdings" pitchFamily="2" charset="2"/>
                  <a:buChar char="§"/>
                  <a:defRPr kumimoji="0" lang="zh-CN" altLang="en-US" sz="2400" b="1" i="0" u="none" baseline="0">
                    <a:solidFill>
                      <a:schemeClr val="tx1"/>
                    </a:solidFill>
                    <a:latin typeface="Arial" pitchFamily="34" charset="0"/>
                    <a:ea typeface="楷体_GB2312" pitchFamily="49" charset="-122"/>
                  </a:defRPr>
                </a:lvl2pPr>
                <a:lvl3pPr marL="1143000" indent="-228600" algn="l" defTabSz="914400" rtl="0" eaLnBrk="1" fontAlgn="base" hangingPunct="1">
                  <a:lnSpc>
                    <a:spcPct val="100000"/>
                  </a:lnSpc>
                  <a:spcBef>
                    <a:spcPct val="20000"/>
                  </a:spcBef>
                  <a:spcAft>
                    <a:spcPct val="0"/>
                  </a:spcAft>
                  <a:buClr>
                    <a:srgbClr val="6600CC"/>
                  </a:buClr>
                  <a:buSzTx/>
                  <a:buFontTx/>
                  <a:buChar char="•"/>
                  <a:defRPr kumimoji="0" lang="zh-CN" altLang="en-US" sz="2200" b="1" i="0" u="none" baseline="0">
                    <a:solidFill>
                      <a:schemeClr val="tx1"/>
                    </a:solidFill>
                    <a:latin typeface="Arial" pitchFamily="34" charset="0"/>
                    <a:ea typeface="楷体_GB2312" pitchFamily="49" charset="-122"/>
                  </a:defRPr>
                </a:lvl3pPr>
                <a:lvl4pPr marL="1600200" indent="-228600" algn="l" defTabSz="914400" rtl="0" eaLnBrk="1" fontAlgn="base" hangingPunct="1">
                  <a:lnSpc>
                    <a:spcPct val="100000"/>
                  </a:lnSpc>
                  <a:spcBef>
                    <a:spcPct val="20000"/>
                  </a:spcBef>
                  <a:spcAft>
                    <a:spcPct val="0"/>
                  </a:spcAft>
                  <a:buClr>
                    <a:srgbClr val="6600CC"/>
                  </a:buClr>
                  <a:buSzTx/>
                  <a:buFontTx/>
                  <a:buChar char="–"/>
                  <a:defRPr kumimoji="0" lang="zh-CN" altLang="en-US" sz="2000" b="1" i="0" u="none" baseline="0">
                    <a:solidFill>
                      <a:schemeClr val="tx1"/>
                    </a:solidFill>
                    <a:latin typeface="Arial" pitchFamily="34" charset="0"/>
                    <a:ea typeface="楷体_GB2312" pitchFamily="49" charset="-122"/>
                  </a:defRPr>
                </a:lvl4pPr>
                <a:lvl5pPr marL="2057400" indent="-228600" algn="l" defTabSz="914400" rtl="0" eaLnBrk="1" fontAlgn="base" hangingPunct="1">
                  <a:lnSpc>
                    <a:spcPct val="100000"/>
                  </a:lnSpc>
                  <a:spcBef>
                    <a:spcPct val="20000"/>
                  </a:spcBef>
                  <a:spcAft>
                    <a:spcPct val="0"/>
                  </a:spcAft>
                  <a:buClr>
                    <a:srgbClr val="6600CC"/>
                  </a:buClr>
                  <a:buSzTx/>
                  <a:buFontTx/>
                  <a:buChar char="»"/>
                  <a:defRPr kumimoji="0" lang="zh-CN" altLang="en-US" sz="2000" b="1" i="0" u="none" baseline="0">
                    <a:solidFill>
                      <a:schemeClr val="tx1"/>
                    </a:solidFill>
                    <a:latin typeface="Arial" pitchFamily="34" charset="0"/>
                    <a:ea typeface="楷体_GB2312" pitchFamily="49" charset="-122"/>
                  </a:defRPr>
                </a:lvl5pPr>
              </a:lstStyle>
              <a:p>
                <a:pPr marL="0" lvl="0" indent="0" defTabSz="787400">
                  <a:buNone/>
                </a:pPr>
                <a:r>
                  <a:rPr sz="2000">
                    <a:ea typeface="宋体" pitchFamily="2" charset="-122"/>
                  </a:rPr>
                  <a:t>促进演讲者成长</a:t>
                </a:r>
                <a:endParaRPr sz="2000">
                  <a:ea typeface="宋体" pitchFamily="2" charset="-122"/>
                </a:endParaRPr>
              </a:p>
            </p:txBody>
          </p:sp>
          <p:sp>
            <p:nvSpPr>
              <p:cNvPr id="85002" name=""/>
              <p:cNvSpPr/>
              <p:nvPr/>
            </p:nvSpPr>
            <p:spPr>
              <a:xfrm>
                <a:off x="2334" y="1631"/>
                <a:ext cx="3042" cy="192"/>
              </a:xfrm>
              <a:prstGeom prst="rect">
                <a:avLst/>
              </a:prstGeom>
              <a:noFill/>
              <a:ln>
                <a:noFill/>
                <a:miter lim="800000"/>
              </a:ln>
              <a:effectLst/>
            </p:spPr>
            <p:txBody>
              <a:bodyPr lIns="0" tIns="0" rIns="0" bIns="0" anchor="ctr" anchorCtr="0">
                <a:spAutoFit/>
              </a:bodyPr>
              <a:lstStyle>
                <a:defPPr algn="ctr" rtl="0" eaLnBrk="1" hangingPunct="1">
                  <a:defRPr kumimoji="0" lang="zh-CN" altLang="en-US"/>
                </a:defPPr>
                <a:lvl1pPr marL="342900" indent="-342900" algn="l" defTabSz="914400" rtl="0" eaLnBrk="1" fontAlgn="base" hangingPunct="1">
                  <a:lnSpc>
                    <a:spcPct val="100000"/>
                  </a:lnSpc>
                  <a:spcBef>
                    <a:spcPct val="20000"/>
                  </a:spcBef>
                  <a:spcAft>
                    <a:spcPct val="0"/>
                  </a:spcAft>
                  <a:buClr>
                    <a:srgbClr val="6600CC"/>
                  </a:buClr>
                  <a:buSzTx/>
                  <a:buFont typeface="Wingdings" pitchFamily="2" charset="2"/>
                  <a:buChar char="v"/>
                  <a:defRPr kumimoji="0" lang="zh-CN" altLang="en-US" sz="2800" b="1" i="0" u="none" baseline="0">
                    <a:solidFill>
                      <a:schemeClr val="tx1"/>
                    </a:solidFill>
                    <a:latin typeface="Arial" pitchFamily="34" charset="0"/>
                    <a:ea typeface="楷体_GB2312" pitchFamily="49" charset="-122"/>
                  </a:defRPr>
                </a:lvl1pPr>
                <a:lvl2pPr marL="742950" indent="-285750" algn="l" defTabSz="914400" rtl="0" eaLnBrk="1" fontAlgn="base" hangingPunct="1">
                  <a:lnSpc>
                    <a:spcPct val="100000"/>
                  </a:lnSpc>
                  <a:spcBef>
                    <a:spcPct val="20000"/>
                  </a:spcBef>
                  <a:spcAft>
                    <a:spcPct val="0"/>
                  </a:spcAft>
                  <a:buClr>
                    <a:srgbClr val="6600CC"/>
                  </a:buClr>
                  <a:buSzTx/>
                  <a:buFont typeface="Wingdings" pitchFamily="2" charset="2"/>
                  <a:buChar char="§"/>
                  <a:defRPr kumimoji="0" lang="zh-CN" altLang="en-US" sz="2400" b="1" i="0" u="none" baseline="0">
                    <a:solidFill>
                      <a:schemeClr val="tx1"/>
                    </a:solidFill>
                    <a:latin typeface="Arial" pitchFamily="34" charset="0"/>
                    <a:ea typeface="楷体_GB2312" pitchFamily="49" charset="-122"/>
                  </a:defRPr>
                </a:lvl2pPr>
                <a:lvl3pPr marL="1143000" indent="-228600" algn="l" defTabSz="914400" rtl="0" eaLnBrk="1" fontAlgn="base" hangingPunct="1">
                  <a:lnSpc>
                    <a:spcPct val="100000"/>
                  </a:lnSpc>
                  <a:spcBef>
                    <a:spcPct val="20000"/>
                  </a:spcBef>
                  <a:spcAft>
                    <a:spcPct val="0"/>
                  </a:spcAft>
                  <a:buClr>
                    <a:srgbClr val="6600CC"/>
                  </a:buClr>
                  <a:buSzTx/>
                  <a:buFontTx/>
                  <a:buChar char="•"/>
                  <a:defRPr kumimoji="0" lang="zh-CN" altLang="en-US" sz="2200" b="1" i="0" u="none" baseline="0">
                    <a:solidFill>
                      <a:schemeClr val="tx1"/>
                    </a:solidFill>
                    <a:latin typeface="Arial" pitchFamily="34" charset="0"/>
                    <a:ea typeface="楷体_GB2312" pitchFamily="49" charset="-122"/>
                  </a:defRPr>
                </a:lvl3pPr>
                <a:lvl4pPr marL="1600200" indent="-228600" algn="l" defTabSz="914400" rtl="0" eaLnBrk="1" fontAlgn="base" hangingPunct="1">
                  <a:lnSpc>
                    <a:spcPct val="100000"/>
                  </a:lnSpc>
                  <a:spcBef>
                    <a:spcPct val="20000"/>
                  </a:spcBef>
                  <a:spcAft>
                    <a:spcPct val="0"/>
                  </a:spcAft>
                  <a:buClr>
                    <a:srgbClr val="6600CC"/>
                  </a:buClr>
                  <a:buSzTx/>
                  <a:buFontTx/>
                  <a:buChar char="–"/>
                  <a:defRPr kumimoji="0" lang="zh-CN" altLang="en-US" sz="2000" b="1" i="0" u="none" baseline="0">
                    <a:solidFill>
                      <a:schemeClr val="tx1"/>
                    </a:solidFill>
                    <a:latin typeface="Arial" pitchFamily="34" charset="0"/>
                    <a:ea typeface="楷体_GB2312" pitchFamily="49" charset="-122"/>
                  </a:defRPr>
                </a:lvl4pPr>
                <a:lvl5pPr marL="2057400" indent="-228600" algn="l" defTabSz="914400" rtl="0" eaLnBrk="1" fontAlgn="base" hangingPunct="1">
                  <a:lnSpc>
                    <a:spcPct val="100000"/>
                  </a:lnSpc>
                  <a:spcBef>
                    <a:spcPct val="20000"/>
                  </a:spcBef>
                  <a:spcAft>
                    <a:spcPct val="0"/>
                  </a:spcAft>
                  <a:buClr>
                    <a:srgbClr val="6600CC"/>
                  </a:buClr>
                  <a:buSzTx/>
                  <a:buFontTx/>
                  <a:buChar char="»"/>
                  <a:defRPr kumimoji="0" lang="zh-CN" altLang="en-US" sz="2000" b="1" i="0" u="none" baseline="0">
                    <a:solidFill>
                      <a:schemeClr val="tx1"/>
                    </a:solidFill>
                    <a:latin typeface="Arial" pitchFamily="34" charset="0"/>
                    <a:ea typeface="楷体_GB2312" pitchFamily="49" charset="-122"/>
                  </a:defRPr>
                </a:lvl5pPr>
              </a:lstStyle>
              <a:p>
                <a:pPr marL="0" lvl="0" indent="0" defTabSz="787400">
                  <a:buNone/>
                </a:pPr>
                <a:r>
                  <a:rPr sz="2000">
                    <a:solidFill>
                      <a:srgbClr val="FF0000"/>
                    </a:solidFill>
                    <a:ea typeface="宋体" pitchFamily="2" charset="-122"/>
                  </a:rPr>
                  <a:t>培养良好人际关系和高尚情操</a:t>
                </a:r>
                <a:endParaRPr sz="2000">
                  <a:solidFill>
                    <a:srgbClr val="FF0000"/>
                  </a:solidFill>
                  <a:ea typeface="宋体" pitchFamily="2" charset="-122"/>
                </a:endParaRPr>
              </a:p>
            </p:txBody>
          </p:sp>
          <p:sp>
            <p:nvSpPr>
              <p:cNvPr id="85003" name=""/>
              <p:cNvSpPr/>
              <p:nvPr/>
            </p:nvSpPr>
            <p:spPr>
              <a:xfrm>
                <a:off x="2334" y="1931"/>
                <a:ext cx="2438" cy="192"/>
              </a:xfrm>
              <a:prstGeom prst="rect">
                <a:avLst/>
              </a:prstGeom>
              <a:noFill/>
              <a:ln>
                <a:noFill/>
                <a:miter lim="800000"/>
              </a:ln>
              <a:effectLst/>
            </p:spPr>
            <p:txBody>
              <a:bodyPr lIns="0" tIns="0" rIns="0" bIns="0" anchor="ctr" anchorCtr="0">
                <a:spAutoFit/>
              </a:bodyPr>
              <a:lstStyle>
                <a:defPPr algn="ctr" rtl="0" eaLnBrk="1" hangingPunct="1">
                  <a:defRPr kumimoji="0" lang="zh-CN" altLang="en-US"/>
                </a:defPPr>
                <a:lvl1pPr marL="342900" indent="-342900" algn="l" defTabSz="914400" rtl="0" eaLnBrk="1" fontAlgn="base" hangingPunct="1">
                  <a:lnSpc>
                    <a:spcPct val="100000"/>
                  </a:lnSpc>
                  <a:spcBef>
                    <a:spcPct val="20000"/>
                  </a:spcBef>
                  <a:spcAft>
                    <a:spcPct val="0"/>
                  </a:spcAft>
                  <a:buClr>
                    <a:srgbClr val="6600CC"/>
                  </a:buClr>
                  <a:buSzTx/>
                  <a:buFont typeface="Wingdings" pitchFamily="2" charset="2"/>
                  <a:buChar char="v"/>
                  <a:defRPr kumimoji="0" lang="zh-CN" altLang="en-US" sz="2800" b="1" i="0" u="none" baseline="0">
                    <a:solidFill>
                      <a:schemeClr val="tx1"/>
                    </a:solidFill>
                    <a:latin typeface="Arial" pitchFamily="34" charset="0"/>
                    <a:ea typeface="楷体_GB2312" pitchFamily="49" charset="-122"/>
                  </a:defRPr>
                </a:lvl1pPr>
                <a:lvl2pPr marL="742950" indent="-285750" algn="l" defTabSz="914400" rtl="0" eaLnBrk="1" fontAlgn="base" hangingPunct="1">
                  <a:lnSpc>
                    <a:spcPct val="100000"/>
                  </a:lnSpc>
                  <a:spcBef>
                    <a:spcPct val="20000"/>
                  </a:spcBef>
                  <a:spcAft>
                    <a:spcPct val="0"/>
                  </a:spcAft>
                  <a:buClr>
                    <a:srgbClr val="6600CC"/>
                  </a:buClr>
                  <a:buSzTx/>
                  <a:buFont typeface="Wingdings" pitchFamily="2" charset="2"/>
                  <a:buChar char="§"/>
                  <a:defRPr kumimoji="0" lang="zh-CN" altLang="en-US" sz="2400" b="1" i="0" u="none" baseline="0">
                    <a:solidFill>
                      <a:schemeClr val="tx1"/>
                    </a:solidFill>
                    <a:latin typeface="Arial" pitchFamily="34" charset="0"/>
                    <a:ea typeface="楷体_GB2312" pitchFamily="49" charset="-122"/>
                  </a:defRPr>
                </a:lvl2pPr>
                <a:lvl3pPr marL="1143000" indent="-228600" algn="l" defTabSz="914400" rtl="0" eaLnBrk="1" fontAlgn="base" hangingPunct="1">
                  <a:lnSpc>
                    <a:spcPct val="100000"/>
                  </a:lnSpc>
                  <a:spcBef>
                    <a:spcPct val="20000"/>
                  </a:spcBef>
                  <a:spcAft>
                    <a:spcPct val="0"/>
                  </a:spcAft>
                  <a:buClr>
                    <a:srgbClr val="6600CC"/>
                  </a:buClr>
                  <a:buSzTx/>
                  <a:buFontTx/>
                  <a:buChar char="•"/>
                  <a:defRPr kumimoji="0" lang="zh-CN" altLang="en-US" sz="2200" b="1" i="0" u="none" baseline="0">
                    <a:solidFill>
                      <a:schemeClr val="tx1"/>
                    </a:solidFill>
                    <a:latin typeface="Arial" pitchFamily="34" charset="0"/>
                    <a:ea typeface="楷体_GB2312" pitchFamily="49" charset="-122"/>
                  </a:defRPr>
                </a:lvl3pPr>
                <a:lvl4pPr marL="1600200" indent="-228600" algn="l" defTabSz="914400" rtl="0" eaLnBrk="1" fontAlgn="base" hangingPunct="1">
                  <a:lnSpc>
                    <a:spcPct val="100000"/>
                  </a:lnSpc>
                  <a:spcBef>
                    <a:spcPct val="20000"/>
                  </a:spcBef>
                  <a:spcAft>
                    <a:spcPct val="0"/>
                  </a:spcAft>
                  <a:buClr>
                    <a:srgbClr val="6600CC"/>
                  </a:buClr>
                  <a:buSzTx/>
                  <a:buFontTx/>
                  <a:buChar char="–"/>
                  <a:defRPr kumimoji="0" lang="zh-CN" altLang="en-US" sz="2000" b="1" i="0" u="none" baseline="0">
                    <a:solidFill>
                      <a:schemeClr val="tx1"/>
                    </a:solidFill>
                    <a:latin typeface="Arial" pitchFamily="34" charset="0"/>
                    <a:ea typeface="楷体_GB2312" pitchFamily="49" charset="-122"/>
                  </a:defRPr>
                </a:lvl4pPr>
                <a:lvl5pPr marL="2057400" indent="-228600" algn="l" defTabSz="914400" rtl="0" eaLnBrk="1" fontAlgn="base" hangingPunct="1">
                  <a:lnSpc>
                    <a:spcPct val="100000"/>
                  </a:lnSpc>
                  <a:spcBef>
                    <a:spcPct val="20000"/>
                  </a:spcBef>
                  <a:spcAft>
                    <a:spcPct val="0"/>
                  </a:spcAft>
                  <a:buClr>
                    <a:srgbClr val="6600CC"/>
                  </a:buClr>
                  <a:buSzTx/>
                  <a:buFontTx/>
                  <a:buChar char="»"/>
                  <a:defRPr kumimoji="0" lang="zh-CN" altLang="en-US" sz="2000" b="1" i="0" u="none" baseline="0">
                    <a:solidFill>
                      <a:schemeClr val="tx1"/>
                    </a:solidFill>
                    <a:latin typeface="Arial" pitchFamily="34" charset="0"/>
                    <a:ea typeface="楷体_GB2312" pitchFamily="49" charset="-122"/>
                  </a:defRPr>
                </a:lvl5pPr>
              </a:lstStyle>
              <a:p>
                <a:pPr marL="0" lvl="0" indent="0" defTabSz="787400">
                  <a:spcBef>
                    <a:spcPct val="0"/>
                  </a:spcBef>
                  <a:buClrTx/>
                  <a:buFontTx/>
                  <a:buNone/>
                </a:pPr>
                <a:r>
                  <a:rPr sz="2000">
                    <a:ea typeface="宋体" pitchFamily="2" charset="-122"/>
                  </a:rPr>
                  <a:t>不断的自我完善</a:t>
                </a:r>
                <a:endParaRPr sz="2000">
                  <a:ea typeface="宋体" pitchFamily="2" charset="-122"/>
                </a:endParaRPr>
              </a:p>
            </p:txBody>
          </p:sp>
          <p:grpSp>
            <p:nvGrpSpPr>
              <p:cNvPr id="85004" name=""/>
              <p:cNvGrpSpPr/>
              <p:nvPr/>
            </p:nvGrpSpPr>
            <p:grpSpPr>
              <a:xfrm rot="5400000">
                <a:off x="1545" y="1544"/>
                <a:ext cx="1072" cy="322"/>
                <a:chOff x="1410" y="2922"/>
                <a:chExt cx="912" cy="384"/>
              </a:xfrm>
            </p:grpSpPr>
            <p:sp>
              <p:nvSpPr>
                <p:cNvPr id="85005" name=""/>
                <p:cNvSpPr/>
                <p:nvPr/>
              </p:nvSpPr>
              <p:spPr bwMode="auto">
                <a:xfrm rot="10800000">
                  <a:off x="1410" y="2922"/>
                  <a:ext cx="544" cy="277"/>
                </a:xfrm>
                <a:custGeom>
                  <a:rect l="l" t="t" r="r" b="b"/>
                  <a:pathLst>
                    <a:path w="2750" h="1733">
                      <a:moveTo>
                        <a:pt x="892" y="0"/>
                      </a:moveTo>
                      <a:lnTo>
                        <a:pt x="923" y="56"/>
                      </a:lnTo>
                      <a:lnTo>
                        <a:pt x="956" y="112"/>
                      </a:lnTo>
                      <a:lnTo>
                        <a:pt x="992" y="169"/>
                      </a:lnTo>
                      <a:lnTo>
                        <a:pt x="1030" y="226"/>
                      </a:lnTo>
                      <a:lnTo>
                        <a:pt x="1070" y="284"/>
                      </a:lnTo>
                      <a:lnTo>
                        <a:pt x="1113" y="343"/>
                      </a:lnTo>
                      <a:lnTo>
                        <a:pt x="1158" y="401"/>
                      </a:lnTo>
                      <a:lnTo>
                        <a:pt x="1206" y="461"/>
                      </a:lnTo>
                      <a:lnTo>
                        <a:pt x="1255" y="520"/>
                      </a:lnTo>
                      <a:lnTo>
                        <a:pt x="1306" y="579"/>
                      </a:lnTo>
                      <a:lnTo>
                        <a:pt x="1359" y="638"/>
                      </a:lnTo>
                      <a:lnTo>
                        <a:pt x="1414" y="697"/>
                      </a:lnTo>
                      <a:lnTo>
                        <a:pt x="1471" y="756"/>
                      </a:lnTo>
                      <a:lnTo>
                        <a:pt x="1529" y="815"/>
                      </a:lnTo>
                      <a:lnTo>
                        <a:pt x="1588" y="873"/>
                      </a:lnTo>
                      <a:lnTo>
                        <a:pt x="1650" y="931"/>
                      </a:lnTo>
                      <a:lnTo>
                        <a:pt x="1712" y="988"/>
                      </a:lnTo>
                      <a:lnTo>
                        <a:pt x="1776" y="1045"/>
                      </a:lnTo>
                      <a:lnTo>
                        <a:pt x="1841" y="1101"/>
                      </a:lnTo>
                      <a:lnTo>
                        <a:pt x="1907" y="1157"/>
                      </a:lnTo>
                      <a:lnTo>
                        <a:pt x="1974" y="1211"/>
                      </a:lnTo>
                      <a:lnTo>
                        <a:pt x="2041" y="1265"/>
                      </a:lnTo>
                      <a:lnTo>
                        <a:pt x="2110" y="1317"/>
                      </a:lnTo>
                      <a:lnTo>
                        <a:pt x="2180" y="1369"/>
                      </a:lnTo>
                      <a:lnTo>
                        <a:pt x="2250" y="1419"/>
                      </a:lnTo>
                      <a:lnTo>
                        <a:pt x="2320" y="1469"/>
                      </a:lnTo>
                      <a:lnTo>
                        <a:pt x="2391" y="1516"/>
                      </a:lnTo>
                      <a:lnTo>
                        <a:pt x="2462" y="1563"/>
                      </a:lnTo>
                      <a:lnTo>
                        <a:pt x="2534" y="1608"/>
                      </a:lnTo>
                      <a:lnTo>
                        <a:pt x="2606" y="1651"/>
                      </a:lnTo>
                      <a:lnTo>
                        <a:pt x="2678" y="1693"/>
                      </a:lnTo>
                      <a:lnTo>
                        <a:pt x="2750" y="1733"/>
                      </a:lnTo>
                      <a:lnTo>
                        <a:pt x="838" y="1733"/>
                      </a:lnTo>
                      <a:lnTo>
                        <a:pt x="805" y="1687"/>
                      </a:lnTo>
                      <a:lnTo>
                        <a:pt x="771" y="1640"/>
                      </a:lnTo>
                      <a:lnTo>
                        <a:pt x="738" y="1592"/>
                      </a:lnTo>
                      <a:lnTo>
                        <a:pt x="705" y="1542"/>
                      </a:lnTo>
                      <a:lnTo>
                        <a:pt x="672" y="1492"/>
                      </a:lnTo>
                      <a:lnTo>
                        <a:pt x="640" y="1441"/>
                      </a:lnTo>
                      <a:lnTo>
                        <a:pt x="608" y="1389"/>
                      </a:lnTo>
                      <a:lnTo>
                        <a:pt x="576" y="1336"/>
                      </a:lnTo>
                      <a:lnTo>
                        <a:pt x="545" y="1282"/>
                      </a:lnTo>
                      <a:lnTo>
                        <a:pt x="514" y="1227"/>
                      </a:lnTo>
                      <a:lnTo>
                        <a:pt x="483" y="1172"/>
                      </a:lnTo>
                      <a:lnTo>
                        <a:pt x="453" y="1117"/>
                      </a:lnTo>
                      <a:lnTo>
                        <a:pt x="427" y="1057"/>
                      </a:lnTo>
                      <a:lnTo>
                        <a:pt x="421" y="1004"/>
                      </a:lnTo>
                      <a:lnTo>
                        <a:pt x="386" y="947"/>
                      </a:lnTo>
                      <a:lnTo>
                        <a:pt x="355" y="890"/>
                      </a:lnTo>
                      <a:lnTo>
                        <a:pt x="329" y="832"/>
                      </a:lnTo>
                      <a:lnTo>
                        <a:pt x="301" y="779"/>
                      </a:lnTo>
                      <a:lnTo>
                        <a:pt x="277" y="719"/>
                      </a:lnTo>
                      <a:lnTo>
                        <a:pt x="254" y="661"/>
                      </a:lnTo>
                      <a:lnTo>
                        <a:pt x="227" y="607"/>
                      </a:lnTo>
                      <a:lnTo>
                        <a:pt x="205" y="551"/>
                      </a:lnTo>
                      <a:lnTo>
                        <a:pt x="182" y="491"/>
                      </a:lnTo>
                      <a:lnTo>
                        <a:pt x="163" y="437"/>
                      </a:lnTo>
                      <a:lnTo>
                        <a:pt x="140" y="380"/>
                      </a:lnTo>
                      <a:lnTo>
                        <a:pt x="116" y="320"/>
                      </a:lnTo>
                      <a:lnTo>
                        <a:pt x="94" y="268"/>
                      </a:lnTo>
                      <a:lnTo>
                        <a:pt x="76" y="211"/>
                      </a:lnTo>
                      <a:lnTo>
                        <a:pt x="55" y="158"/>
                      </a:lnTo>
                      <a:lnTo>
                        <a:pt x="40" y="106"/>
                      </a:lnTo>
                      <a:lnTo>
                        <a:pt x="25" y="50"/>
                      </a:lnTo>
                      <a:lnTo>
                        <a:pt x="0" y="0"/>
                      </a:lnTo>
                      <a:lnTo>
                        <a:pt x="892" y="0"/>
                      </a:lnTo>
                      <a:close/>
                    </a:path>
                  </a:pathLst>
                </a:custGeom>
                <a:gradFill rotWithShape="0">
                  <a:gsLst>
                    <a:gs pos="0">
                      <a:srgbClr val="FF9900">
                        <a:gamma/>
                        <a:shade val="46275"/>
                        <a:invGamma/>
                      </a:srgbClr>
                    </a:gs>
                    <a:gs pos="100000">
                      <a:srgbClr val="FF9900"/>
                    </a:gs>
                  </a:gsLst>
                  <a:lin ang="5400000" scaled="1"/>
                </a:gradFill>
                <a:ln w="9525" cap="flat" cmpd="sng">
                  <a:noFill/>
                  <a:prstDash val="solid"/>
                  <a:miter lim="800000"/>
                </a:ln>
                <a:effectLst/>
              </p:spPr>
              <p:txBody>
                <a:bodyPr/>
                <a:lstStyle>
                  <a:defPPr algn="ctr"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85006" name=""/>
                <p:cNvSpPr/>
                <p:nvPr/>
              </p:nvSpPr>
              <p:spPr bwMode="auto">
                <a:xfrm rot="10800000">
                  <a:off x="1706" y="3199"/>
                  <a:ext cx="320" cy="107"/>
                </a:xfrm>
                <a:custGeom>
                  <a:rect l="l" t="t" r="r" b="b"/>
                  <a:pathLst>
                    <a:path w="6472" h="2485">
                      <a:moveTo>
                        <a:pt x="0" y="2485"/>
                      </a:moveTo>
                      <a:lnTo>
                        <a:pt x="6472" y="2485"/>
                      </a:lnTo>
                      <a:lnTo>
                        <a:pt x="3236" y="0"/>
                      </a:lnTo>
                      <a:lnTo>
                        <a:pt x="0" y="2485"/>
                      </a:lnTo>
                      <a:close/>
                    </a:path>
                  </a:pathLst>
                </a:custGeom>
                <a:gradFill rotWithShape="0">
                  <a:gsLst>
                    <a:gs pos="0">
                      <a:srgbClr val="CC6600"/>
                    </a:gs>
                    <a:gs pos="100000">
                      <a:srgbClr val="CC6600">
                        <a:gamma/>
                        <a:tint val="33725"/>
                        <a:invGamma/>
                      </a:srgbClr>
                    </a:gs>
                  </a:gsLst>
                  <a:lin ang="5400000" scaled="1"/>
                </a:gradFill>
                <a:ln w="9525" cap="flat" cmpd="sng">
                  <a:noFill/>
                  <a:prstDash val="solid"/>
                  <a:miter lim="800000"/>
                </a:ln>
                <a:effectLst/>
              </p:spPr>
              <p:txBody>
                <a:bodyPr/>
                <a:lstStyle>
                  <a:defPPr algn="ctr"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85007" name=""/>
                <p:cNvSpPr/>
                <p:nvPr/>
              </p:nvSpPr>
              <p:spPr bwMode="auto">
                <a:xfrm rot="10800000">
                  <a:off x="1778" y="2923"/>
                  <a:ext cx="544" cy="277"/>
                </a:xfrm>
                <a:custGeom>
                  <a:rect l="l" t="t" r="r" b="b"/>
                  <a:pathLst>
                    <a:path w="11000" h="6931">
                      <a:moveTo>
                        <a:pt x="7432" y="0"/>
                      </a:moveTo>
                      <a:lnTo>
                        <a:pt x="7309" y="222"/>
                      </a:lnTo>
                      <a:lnTo>
                        <a:pt x="7177" y="447"/>
                      </a:lnTo>
                      <a:lnTo>
                        <a:pt x="7034" y="675"/>
                      </a:lnTo>
                      <a:lnTo>
                        <a:pt x="6882" y="905"/>
                      </a:lnTo>
                      <a:lnTo>
                        <a:pt x="6720" y="1137"/>
                      </a:lnTo>
                      <a:lnTo>
                        <a:pt x="6548" y="1370"/>
                      </a:lnTo>
                      <a:lnTo>
                        <a:pt x="6367" y="1605"/>
                      </a:lnTo>
                      <a:lnTo>
                        <a:pt x="6178" y="1842"/>
                      </a:lnTo>
                      <a:lnTo>
                        <a:pt x="5981" y="2078"/>
                      </a:lnTo>
                      <a:lnTo>
                        <a:pt x="5776" y="2315"/>
                      </a:lnTo>
                      <a:lnTo>
                        <a:pt x="5564" y="2551"/>
                      </a:lnTo>
                      <a:lnTo>
                        <a:pt x="5344" y="2788"/>
                      </a:lnTo>
                      <a:lnTo>
                        <a:pt x="5118" y="3023"/>
                      </a:lnTo>
                      <a:lnTo>
                        <a:pt x="4886" y="3258"/>
                      </a:lnTo>
                      <a:lnTo>
                        <a:pt x="4647" y="3491"/>
                      </a:lnTo>
                      <a:lnTo>
                        <a:pt x="4402" y="3722"/>
                      </a:lnTo>
                      <a:lnTo>
                        <a:pt x="4152" y="3953"/>
                      </a:lnTo>
                      <a:lnTo>
                        <a:pt x="3897" y="4180"/>
                      </a:lnTo>
                      <a:lnTo>
                        <a:pt x="3638" y="4405"/>
                      </a:lnTo>
                      <a:lnTo>
                        <a:pt x="3374" y="4626"/>
                      </a:lnTo>
                      <a:lnTo>
                        <a:pt x="3106" y="4844"/>
                      </a:lnTo>
                      <a:lnTo>
                        <a:pt x="2835" y="5058"/>
                      </a:lnTo>
                      <a:lnTo>
                        <a:pt x="2560" y="5269"/>
                      </a:lnTo>
                      <a:lnTo>
                        <a:pt x="2282" y="5475"/>
                      </a:lnTo>
                      <a:lnTo>
                        <a:pt x="2002" y="5677"/>
                      </a:lnTo>
                      <a:lnTo>
                        <a:pt x="1720" y="5874"/>
                      </a:lnTo>
                      <a:lnTo>
                        <a:pt x="1437" y="6065"/>
                      </a:lnTo>
                      <a:lnTo>
                        <a:pt x="1151" y="6251"/>
                      </a:lnTo>
                      <a:lnTo>
                        <a:pt x="864" y="6431"/>
                      </a:lnTo>
                      <a:lnTo>
                        <a:pt x="576" y="6604"/>
                      </a:lnTo>
                      <a:lnTo>
                        <a:pt x="288" y="6771"/>
                      </a:lnTo>
                      <a:lnTo>
                        <a:pt x="0" y="6931"/>
                      </a:lnTo>
                      <a:lnTo>
                        <a:pt x="7647" y="6931"/>
                      </a:lnTo>
                      <a:lnTo>
                        <a:pt x="7782" y="6748"/>
                      </a:lnTo>
                      <a:lnTo>
                        <a:pt x="7915" y="6560"/>
                      </a:lnTo>
                      <a:lnTo>
                        <a:pt x="8049" y="6366"/>
                      </a:lnTo>
                      <a:lnTo>
                        <a:pt x="8180" y="6169"/>
                      </a:lnTo>
                      <a:lnTo>
                        <a:pt x="8312" y="5968"/>
                      </a:lnTo>
                      <a:lnTo>
                        <a:pt x="8442" y="5762"/>
                      </a:lnTo>
                      <a:lnTo>
                        <a:pt x="8570" y="5554"/>
                      </a:lnTo>
                      <a:lnTo>
                        <a:pt x="8696" y="5342"/>
                      </a:lnTo>
                      <a:lnTo>
                        <a:pt x="8822" y="5127"/>
                      </a:lnTo>
                      <a:lnTo>
                        <a:pt x="8946" y="4909"/>
                      </a:lnTo>
                      <a:lnTo>
                        <a:pt x="9069" y="4689"/>
                      </a:lnTo>
                      <a:lnTo>
                        <a:pt x="9188" y="4468"/>
                      </a:lnTo>
                      <a:lnTo>
                        <a:pt x="9307" y="4243"/>
                      </a:lnTo>
                      <a:lnTo>
                        <a:pt x="9422" y="4019"/>
                      </a:lnTo>
                      <a:lnTo>
                        <a:pt x="9536" y="3792"/>
                      </a:lnTo>
                      <a:lnTo>
                        <a:pt x="9647" y="3563"/>
                      </a:lnTo>
                      <a:lnTo>
                        <a:pt x="9756" y="3335"/>
                      </a:lnTo>
                      <a:lnTo>
                        <a:pt x="9862" y="3106"/>
                      </a:lnTo>
                      <a:lnTo>
                        <a:pt x="9966" y="2876"/>
                      </a:lnTo>
                      <a:lnTo>
                        <a:pt x="10066" y="2647"/>
                      </a:lnTo>
                      <a:lnTo>
                        <a:pt x="10163" y="2418"/>
                      </a:lnTo>
                      <a:lnTo>
                        <a:pt x="10257" y="2190"/>
                      </a:lnTo>
                      <a:lnTo>
                        <a:pt x="10348" y="1963"/>
                      </a:lnTo>
                      <a:lnTo>
                        <a:pt x="10436" y="1735"/>
                      </a:lnTo>
                      <a:lnTo>
                        <a:pt x="10520" y="1511"/>
                      </a:lnTo>
                      <a:lnTo>
                        <a:pt x="10601" y="1287"/>
                      </a:lnTo>
                      <a:lnTo>
                        <a:pt x="10677" y="1066"/>
                      </a:lnTo>
                      <a:lnTo>
                        <a:pt x="10750" y="847"/>
                      </a:lnTo>
                      <a:lnTo>
                        <a:pt x="10818" y="631"/>
                      </a:lnTo>
                      <a:lnTo>
                        <a:pt x="10884" y="417"/>
                      </a:lnTo>
                      <a:lnTo>
                        <a:pt x="10944" y="207"/>
                      </a:lnTo>
                      <a:lnTo>
                        <a:pt x="11000" y="0"/>
                      </a:lnTo>
                      <a:lnTo>
                        <a:pt x="7432" y="0"/>
                      </a:lnTo>
                      <a:close/>
                    </a:path>
                  </a:pathLst>
                </a:custGeom>
                <a:gradFill rotWithShape="0">
                  <a:gsLst>
                    <a:gs pos="0">
                      <a:srgbClr val="FF9900">
                        <a:gamma/>
                        <a:shade val="46275"/>
                        <a:invGamma/>
                      </a:srgbClr>
                    </a:gs>
                    <a:gs pos="100000">
                      <a:srgbClr val="FF9900"/>
                    </a:gs>
                  </a:gsLst>
                  <a:lin ang="5400000" scaled="1"/>
                </a:gradFill>
                <a:ln w="9525" cap="flat" cmpd="sng">
                  <a:noFill/>
                  <a:prstDash val="solid"/>
                  <a:miter lim="800000"/>
                </a:ln>
                <a:effectLst/>
              </p:spPr>
              <p:txBody>
                <a:bodyPr/>
                <a:lstStyle>
                  <a:defPPr algn="ctr"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85008" name=""/>
                <p:cNvSpPr/>
                <p:nvPr/>
              </p:nvSpPr>
              <p:spPr bwMode="auto">
                <a:xfrm rot="10800000">
                  <a:off x="1778" y="3023"/>
                  <a:ext cx="176" cy="176"/>
                </a:xfrm>
                <a:custGeom>
                  <a:rect l="l" t="t" r="r" b="b"/>
                  <a:pathLst>
                    <a:path w="3568" h="4416">
                      <a:moveTo>
                        <a:pt x="0" y="0"/>
                      </a:moveTo>
                      <a:lnTo>
                        <a:pt x="34" y="128"/>
                      </a:lnTo>
                      <a:lnTo>
                        <a:pt x="70" y="256"/>
                      </a:lnTo>
                      <a:lnTo>
                        <a:pt x="107" y="386"/>
                      </a:lnTo>
                      <a:lnTo>
                        <a:pt x="146" y="517"/>
                      </a:lnTo>
                      <a:lnTo>
                        <a:pt x="187" y="650"/>
                      </a:lnTo>
                      <a:lnTo>
                        <a:pt x="229" y="784"/>
                      </a:lnTo>
                      <a:lnTo>
                        <a:pt x="273" y="918"/>
                      </a:lnTo>
                      <a:lnTo>
                        <a:pt x="319" y="1053"/>
                      </a:lnTo>
                      <a:lnTo>
                        <a:pt x="365" y="1190"/>
                      </a:lnTo>
                      <a:lnTo>
                        <a:pt x="413" y="1328"/>
                      </a:lnTo>
                      <a:lnTo>
                        <a:pt x="463" y="1465"/>
                      </a:lnTo>
                      <a:lnTo>
                        <a:pt x="514" y="1603"/>
                      </a:lnTo>
                      <a:lnTo>
                        <a:pt x="566" y="1742"/>
                      </a:lnTo>
                      <a:lnTo>
                        <a:pt x="620" y="1882"/>
                      </a:lnTo>
                      <a:lnTo>
                        <a:pt x="676" y="2022"/>
                      </a:lnTo>
                      <a:lnTo>
                        <a:pt x="732" y="2163"/>
                      </a:lnTo>
                      <a:lnTo>
                        <a:pt x="790" y="2304"/>
                      </a:lnTo>
                      <a:lnTo>
                        <a:pt x="849" y="2445"/>
                      </a:lnTo>
                      <a:lnTo>
                        <a:pt x="908" y="2586"/>
                      </a:lnTo>
                      <a:lnTo>
                        <a:pt x="970" y="2728"/>
                      </a:lnTo>
                      <a:lnTo>
                        <a:pt x="1032" y="2870"/>
                      </a:lnTo>
                      <a:lnTo>
                        <a:pt x="1095" y="3011"/>
                      </a:lnTo>
                      <a:lnTo>
                        <a:pt x="1160" y="3153"/>
                      </a:lnTo>
                      <a:lnTo>
                        <a:pt x="1225" y="3295"/>
                      </a:lnTo>
                      <a:lnTo>
                        <a:pt x="1292" y="3437"/>
                      </a:lnTo>
                      <a:lnTo>
                        <a:pt x="1359" y="3577"/>
                      </a:lnTo>
                      <a:lnTo>
                        <a:pt x="1428" y="3718"/>
                      </a:lnTo>
                      <a:lnTo>
                        <a:pt x="1497" y="3858"/>
                      </a:lnTo>
                      <a:lnTo>
                        <a:pt x="1567" y="3999"/>
                      </a:lnTo>
                      <a:lnTo>
                        <a:pt x="1639" y="4138"/>
                      </a:lnTo>
                      <a:lnTo>
                        <a:pt x="1711" y="4277"/>
                      </a:lnTo>
                      <a:lnTo>
                        <a:pt x="1784" y="4416"/>
                      </a:lnTo>
                      <a:lnTo>
                        <a:pt x="1857" y="4277"/>
                      </a:lnTo>
                      <a:lnTo>
                        <a:pt x="1929" y="4138"/>
                      </a:lnTo>
                      <a:lnTo>
                        <a:pt x="2001" y="3999"/>
                      </a:lnTo>
                      <a:lnTo>
                        <a:pt x="2071" y="3858"/>
                      </a:lnTo>
                      <a:lnTo>
                        <a:pt x="2140" y="3718"/>
                      </a:lnTo>
                      <a:lnTo>
                        <a:pt x="2208" y="3577"/>
                      </a:lnTo>
                      <a:lnTo>
                        <a:pt x="2276" y="3437"/>
                      </a:lnTo>
                      <a:lnTo>
                        <a:pt x="2343" y="3295"/>
                      </a:lnTo>
                      <a:lnTo>
                        <a:pt x="2408" y="3153"/>
                      </a:lnTo>
                      <a:lnTo>
                        <a:pt x="2473" y="3011"/>
                      </a:lnTo>
                      <a:lnTo>
                        <a:pt x="2536" y="2870"/>
                      </a:lnTo>
                      <a:lnTo>
                        <a:pt x="2598" y="2728"/>
                      </a:lnTo>
                      <a:lnTo>
                        <a:pt x="2660" y="2586"/>
                      </a:lnTo>
                      <a:lnTo>
                        <a:pt x="2719" y="2445"/>
                      </a:lnTo>
                      <a:lnTo>
                        <a:pt x="2778" y="2304"/>
                      </a:lnTo>
                      <a:lnTo>
                        <a:pt x="2836" y="2163"/>
                      </a:lnTo>
                      <a:lnTo>
                        <a:pt x="2892" y="2022"/>
                      </a:lnTo>
                      <a:lnTo>
                        <a:pt x="2948" y="1882"/>
                      </a:lnTo>
                      <a:lnTo>
                        <a:pt x="3002" y="1742"/>
                      </a:lnTo>
                      <a:lnTo>
                        <a:pt x="3054" y="1603"/>
                      </a:lnTo>
                      <a:lnTo>
                        <a:pt x="3105" y="1465"/>
                      </a:lnTo>
                      <a:lnTo>
                        <a:pt x="3155" y="1328"/>
                      </a:lnTo>
                      <a:lnTo>
                        <a:pt x="3203" y="1190"/>
                      </a:lnTo>
                      <a:lnTo>
                        <a:pt x="3249" y="1053"/>
                      </a:lnTo>
                      <a:lnTo>
                        <a:pt x="3295" y="918"/>
                      </a:lnTo>
                      <a:lnTo>
                        <a:pt x="3339" y="784"/>
                      </a:lnTo>
                      <a:lnTo>
                        <a:pt x="3381" y="650"/>
                      </a:lnTo>
                      <a:lnTo>
                        <a:pt x="3422" y="517"/>
                      </a:lnTo>
                      <a:lnTo>
                        <a:pt x="3461" y="386"/>
                      </a:lnTo>
                      <a:lnTo>
                        <a:pt x="3498" y="256"/>
                      </a:lnTo>
                      <a:lnTo>
                        <a:pt x="3534" y="128"/>
                      </a:lnTo>
                      <a:lnTo>
                        <a:pt x="3568" y="0"/>
                      </a:lnTo>
                      <a:lnTo>
                        <a:pt x="0" y="0"/>
                      </a:lnTo>
                      <a:close/>
                    </a:path>
                  </a:pathLst>
                </a:custGeom>
                <a:gradFill rotWithShape="0">
                  <a:gsLst>
                    <a:gs pos="0">
                      <a:srgbClr val="948C3C"/>
                    </a:gs>
                    <a:gs pos="100000">
                      <a:srgbClr val="CC6600"/>
                    </a:gs>
                  </a:gsLst>
                  <a:lin ang="2700000" scaled="1"/>
                </a:gradFill>
                <a:ln w="9525" cap="flat" cmpd="sng">
                  <a:noFill/>
                  <a:prstDash val="solid"/>
                  <a:miter lim="800000"/>
                </a:ln>
                <a:effectLst/>
              </p:spPr>
              <p:txBody>
                <a:bodyPr/>
                <a:lstStyle>
                  <a:defPPr algn="ctr"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grpSp>
          <p:sp>
            <p:nvSpPr>
              <p:cNvPr id="85009" name=""/>
              <p:cNvSpPr/>
              <p:nvPr/>
            </p:nvSpPr>
            <p:spPr>
              <a:xfrm>
                <a:off x="1344" y="1152"/>
                <a:ext cx="528" cy="1104"/>
              </a:xfrm>
              <a:prstGeom prst="bevel">
                <a:avLst>
                  <a:gd name="adj" fmla="val 12500"/>
                </a:avLst>
              </a:prstGeom>
              <a:blipFill rotWithShape="1">
                <a:blip r:embed="rId4"/>
                <a:tile tx="0" ty="0" sx="100000" sy="100000" flip="none" algn="tl"/>
              </a:blipFill>
              <a:ln w="12700">
                <a:solidFill>
                  <a:schemeClr val="tx1"/>
                </a:solidFill>
                <a:miter lim="800000"/>
              </a:ln>
              <a:effectLst>
                <a:outerShdw dist="35921" dir="2700000" sy="50000" kx="2115830" algn="bl">
                  <a:schemeClr val="bg2">
                    <a:alpha val="80000"/>
                  </a:schemeClr>
                </a:outerShdw>
              </a:effectLst>
            </p:spPr>
            <p:txBody>
              <a:bodyPr wrap="none" anchor="ctr" anchorCtr="0">
                <a:noAutofit/>
              </a:bodyPr>
              <a:lstStyle>
                <a:defPPr algn="ctr"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lgn="ctr"/>
                <a:r>
                  <a:rPr sz="2400" b="1"/>
                  <a:t>演</a:t>
                </a:r>
                <a:endParaRPr sz="2400" b="1"/>
              </a:p>
              <a:p>
                <a:pPr lvl="0" algn="ctr"/>
                <a:r>
                  <a:rPr sz="2400" b="1"/>
                  <a:t>讲</a:t>
                </a:r>
                <a:endParaRPr sz="2400" b="1"/>
              </a:p>
              <a:p>
                <a:pPr lvl="0" algn="ctr"/>
                <a:r>
                  <a:rPr sz="2400" b="1"/>
                  <a:t>者</a:t>
                </a:r>
                <a:endParaRPr sz="2400" b="1"/>
              </a:p>
            </p:txBody>
          </p:sp>
        </p:grpSp>
      </p:grpSp>
      <p:pic>
        <p:nvPicPr>
          <p:cNvPr id="85020" name=""/>
          <p:cNvPicPr/>
          <p:nvPr>
            <p:ph sz="quarter" idx="3"/>
          </p:nvPr>
        </p:nvPicPr>
        <p:blipFill>
          <a:blip r:embed="rId5">
            <a:clrChange>
              <a:clrFrom>
                <a:srgbClr val="FFFFFF"/>
              </a:clrFrom>
              <a:clrTo>
                <a:srgbClr val="FFFFFF">
                  <a:alpha val="0"/>
                </a:srgbClr>
              </a:clrTo>
            </a:clrChange>
          </a:blip>
          <a:stretch>
            <a:fillRect/>
          </a:stretch>
        </p:blipFill>
        <p:spPr>
          <a:xfrm>
            <a:off x="5916612" y="4333875"/>
            <a:ext cx="1500188" cy="1809750"/>
          </a:xfrm>
          <a:prstGeom prst="rect">
            <a:avLst/>
          </a:prstGeom>
          <a:noFill/>
          <a:ln>
            <a:miter lim="800000"/>
          </a:ln>
        </p:spPr>
      </p:pic>
      <p:grpSp>
        <p:nvGrpSpPr>
          <p:cNvPr id="85023" name=""/>
          <p:cNvGrpSpPr/>
          <p:nvPr/>
        </p:nvGrpSpPr>
        <p:grpSpPr>
          <a:xfrm>
            <a:off x="381000" y="2286000"/>
            <a:ext cx="1600200" cy="3617912"/>
            <a:chOff x="240" y="1440"/>
            <a:chExt cx="1008" cy="2279"/>
          </a:xfrm>
        </p:grpSpPr>
        <p:pic>
          <p:nvPicPr>
            <p:cNvPr id="85024" name=""/>
            <p:cNvPicPr/>
            <p:nvPr>
              <p:ph sz="half" idx="1"/>
            </p:nvPr>
          </p:nvPicPr>
          <p:blipFill>
            <a:blip r:embed="rId6">
              <a:clrChange>
                <a:clrFrom>
                  <a:srgbClr val="FFFFFF"/>
                </a:clrFrom>
                <a:clrTo>
                  <a:srgbClr val="FFFFFF">
                    <a:alpha val="0"/>
                  </a:srgbClr>
                </a:clrTo>
              </a:clrChange>
            </a:blip>
            <a:stretch>
              <a:fillRect/>
            </a:stretch>
          </p:blipFill>
          <p:spPr>
            <a:xfrm>
              <a:off x="960" y="1536"/>
              <a:ext cx="240" cy="507"/>
            </a:xfrm>
            <a:prstGeom prst="rect">
              <a:avLst/>
            </a:prstGeom>
            <a:noFill/>
            <a:ln>
              <a:noFill/>
              <a:miter lim="800000"/>
            </a:ln>
          </p:spPr>
        </p:pic>
        <p:sp>
          <p:nvSpPr>
            <p:cNvPr id="85025" name=""/>
            <p:cNvSpPr/>
            <p:nvPr/>
          </p:nvSpPr>
          <p:spPr>
            <a:xfrm>
              <a:off x="240" y="1440"/>
              <a:ext cx="720" cy="2279"/>
            </a:xfrm>
            <a:prstGeom prst="bevel">
              <a:avLst>
                <a:gd name="adj" fmla="val 0"/>
              </a:avLst>
            </a:prstGeom>
            <a:gradFill rotWithShape="0">
              <a:gsLst>
                <a:gs pos="0">
                  <a:srgbClr val="FFCC00"/>
                </a:gs>
                <a:gs pos="50000">
                  <a:srgbClr val="FFCC00">
                    <a:gamma/>
                    <a:tint val="33725"/>
                    <a:invGamma/>
                  </a:srgbClr>
                </a:gs>
                <a:gs pos="100000">
                  <a:srgbClr val="FFCC00"/>
                </a:gs>
              </a:gsLst>
              <a:lin ang="2700000" scaled="1"/>
            </a:gradFill>
            <a:ln>
              <a:noFill/>
              <a:miter lim="800000"/>
            </a:ln>
            <a:effectLst/>
          </p:spPr>
          <p:txBody>
            <a:bodyPr lIns="82550" tIns="41275" rIns="82550" bIns="41275" anchor="ctr" anchorCtr="0">
              <a:spAutoFit/>
            </a:bodyPr>
            <a:lstStyle>
              <a:defPPr algn="ctr"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lgn="ctr"/>
            </a:p>
            <a:p>
              <a:pPr lvl="0" algn="ctr"/>
            </a:p>
            <a:p>
              <a:pPr lvl="0" algn="ctr"/>
              <a:r>
                <a:rPr sz="3200" b="1"/>
                <a:t>演</a:t>
              </a:r>
              <a:endParaRPr sz="3200" b="1"/>
            </a:p>
            <a:p>
              <a:pPr lvl="0" algn="ctr"/>
              <a:r>
                <a:rPr sz="3200" b="1"/>
                <a:t>讲</a:t>
              </a:r>
              <a:endParaRPr sz="3200" b="1"/>
            </a:p>
            <a:p>
              <a:pPr lvl="0" algn="ctr"/>
              <a:r>
                <a:rPr sz="3200" b="1"/>
                <a:t>的</a:t>
              </a:r>
              <a:endParaRPr sz="3200" b="1"/>
            </a:p>
            <a:p>
              <a:pPr lvl="0" algn="ctr"/>
              <a:r>
                <a:rPr sz="3200" b="1"/>
                <a:t>作</a:t>
              </a:r>
              <a:endParaRPr sz="3200" b="1"/>
            </a:p>
            <a:p>
              <a:pPr lvl="0" algn="ctr"/>
              <a:r>
                <a:rPr sz="3200" b="1"/>
                <a:t>用</a:t>
              </a:r>
              <a:endParaRPr sz="3200" b="1"/>
            </a:p>
            <a:p>
              <a:pPr lvl="0" algn="ctr"/>
              <a:endParaRPr sz="3200" b="1"/>
            </a:p>
            <a:p>
              <a:pPr lvl="0" algn="ctr"/>
              <a:endParaRPr sz="3200" b="1"/>
            </a:p>
          </p:txBody>
        </p:sp>
        <p:pic>
          <p:nvPicPr>
            <p:cNvPr id="85026" name=""/>
            <p:cNvPicPr/>
            <p:nvPr>
              <p:ph sz="half" idx="2"/>
            </p:nvPr>
          </p:nvPicPr>
          <p:blipFill>
            <a:blip r:embed="rId6">
              <a:clrChange>
                <a:clrFrom>
                  <a:srgbClr val="FFFFFF"/>
                </a:clrFrom>
                <a:clrTo>
                  <a:srgbClr val="FFFFFF">
                    <a:alpha val="0"/>
                  </a:srgbClr>
                </a:clrTo>
              </a:clrChange>
            </a:blip>
            <a:stretch>
              <a:fillRect/>
            </a:stretch>
          </p:blipFill>
          <p:spPr>
            <a:xfrm>
              <a:off x="960" y="3120"/>
              <a:ext cx="288" cy="507"/>
            </a:xfrm>
            <a:prstGeom prst="rect">
              <a:avLst/>
            </a:prstGeom>
            <a:noFill/>
            <a:ln>
              <a:noFill/>
              <a:miter lim="800000"/>
            </a:ln>
          </p:spPr>
        </p:pic>
      </p:grpSp>
      <p:sp>
        <p:nvSpPr>
          <p:cNvPr id="85027" name="Footer Placeholder 1"/>
          <p:cNvSpPr>
            <a:spLocks noGrp="1"/>
          </p:cNvSpPr>
          <p:nvPr>
            <p:ph type="ftr" sz="quarter"/>
          </p:nvPr>
        </p:nvSpPr>
        <p:spPr/>
        <p:txBody>
          <a:bodyPr/>
          <a:lstStyle/>
          <a:p>
            <a:pPr lvl="0" algn="ctr"/>
            <a:r>
              <a:rPr sz="1400"/>
              <a:t>Page </a:t>
            </a:r>
            <a:fld id="{F8C4F60C-E44F-4120-B9BB-3FE22CD727C0}" type="slidenum">
              <a:rPr sz="1400"/>
              <a:t>9</a:t>
            </a:fld>
            <a:r>
              <a:rPr sz="1400"/>
              <a:t>/13</a:t>
            </a:r>
            <a:endParaRPr sz="1400"/>
          </a:p>
        </p:txBody>
      </p:sp>
      <p:sp>
        <p:nvSpPr>
          <p:cNvPr id="85028" name="TextBox 85027"/>
          <p:cNvSpPr txBox="1"/>
          <p:nvPr/>
        </p:nvSpPr>
        <p:spPr>
          <a:xfrm flipH="1">
            <a:off x="0" y="0"/>
            <a:ext cx="0" cy="0"/>
          </a:xfrm>
          <a:prstGeom prst="rect">
            <a:avLst/>
          </a:prstGeom>
          <a:noFill/>
        </p:spPr>
        <p:txBody>
          <a:bodyPr wrap="none">
            <a:spAutoFit/>
          </a:bodyPr>
          <a:lstStyle>
            <a:defPPr algn="ctr"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演讲的重要性-何薇共21页，您现在浏览的是第9页!</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7059" name=""/>
          <p:cNvSpPr/>
          <p:nvPr>
            <p:ph type="title"/>
          </p:nvPr>
        </p:nvSpPr>
        <p:spPr>
          <a:xfrm>
            <a:off x="1905000" y="2057400"/>
            <a:ext cx="4095750" cy="1601788"/>
          </a:xfrm>
          <a:prstGeom prst="rect">
            <a:avLst/>
          </a:prstGeom>
          <a:noFill/>
          <a:ln>
            <a:miter lim="800000"/>
          </a:ln>
        </p:spPr>
        <p:txBody>
          <a:bodyPr anchor="ctr" anchorCtr="0"/>
          <a:lstStyle>
            <a:lvl1pPr marL="0" indent="0" algn="r" defTabSz="914400" rtl="0" eaLnBrk="1" fontAlgn="base" hangingPunct="1">
              <a:lnSpc>
                <a:spcPct val="100000"/>
              </a:lnSpc>
              <a:spcBef>
                <a:spcPct val="0"/>
              </a:spcBef>
              <a:spcAft>
                <a:spcPct val="0"/>
              </a:spcAft>
              <a:buClrTx/>
              <a:buSzTx/>
              <a:buFontTx/>
              <a:buNone/>
              <a:defRPr kumimoji="0" lang="zh-CN" altLang="en-US" sz="3600" b="1" i="0" u="none" baseline="0">
                <a:solidFill>
                  <a:srgbClr val="6600CC"/>
                </a:solidFill>
                <a:latin typeface="Arial" pitchFamily="34" charset="0"/>
                <a:ea typeface="楷体_GB2312" pitchFamily="49" charset="-122"/>
              </a:defRPr>
            </a:lvl1pPr>
          </a:lstStyle>
          <a:p>
            <a:pPr lvl="0" algn="l"/>
            <a:r>
              <a:rPr sz="3200"/>
              <a:t>帕特里克.亨利演讲</a:t>
            </a:r>
            <a:endParaRPr sz="3200"/>
          </a:p>
        </p:txBody>
      </p:sp>
      <p:grpSp>
        <p:nvGrpSpPr>
          <p:cNvPr id="87044" name=""/>
          <p:cNvGrpSpPr/>
          <p:nvPr/>
        </p:nvGrpSpPr>
        <p:grpSpPr>
          <a:xfrm>
            <a:off x="2133600" y="4038600"/>
            <a:ext cx="6400800" cy="2514600"/>
            <a:chOff x="1344" y="2544"/>
            <a:chExt cx="4032" cy="1584"/>
          </a:xfrm>
        </p:grpSpPr>
        <p:sp>
          <p:nvSpPr>
            <p:cNvPr id="87045" name=""/>
            <p:cNvSpPr/>
            <p:nvPr/>
          </p:nvSpPr>
          <p:spPr>
            <a:xfrm>
              <a:off x="1344" y="2784"/>
              <a:ext cx="528" cy="1104"/>
            </a:xfrm>
            <a:prstGeom prst="bevel">
              <a:avLst>
                <a:gd name="adj" fmla="val 12500"/>
              </a:avLst>
            </a:prstGeom>
            <a:blipFill rotWithShape="1">
              <a:blip r:embed="rId3"/>
              <a:tile tx="0" ty="0" sx="100000" sy="100000" flip="none" algn="tl"/>
            </a:blipFill>
            <a:ln w="12700">
              <a:solidFill>
                <a:schemeClr val="tx1"/>
              </a:solidFill>
              <a:miter lim="800000"/>
            </a:ln>
            <a:effectLst>
              <a:outerShdw dist="35921" dir="2700000" sy="50000" kx="2115830" algn="bl">
                <a:schemeClr val="bg2">
                  <a:alpha val="80000"/>
                </a:schemeClr>
              </a:outerShdw>
            </a:effectLst>
          </p:spPr>
          <p:txBody>
            <a:bodyPr wrap="none" anchor="ctr" anchorCtr="0">
              <a:noAutofit/>
            </a:bodyPr>
            <a:lstStyle>
              <a:defPPr algn="ctr"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lgn="ctr"/>
              <a:r>
                <a:rPr sz="2400" b="1"/>
                <a:t>社</a:t>
              </a:r>
              <a:endParaRPr sz="2400" b="1"/>
            </a:p>
            <a:p>
              <a:pPr lvl="0" algn="ctr"/>
              <a:r>
                <a:rPr sz="2400" b="1"/>
                <a:t>会</a:t>
              </a:r>
              <a:endParaRPr sz="2400" b="1"/>
            </a:p>
          </p:txBody>
        </p:sp>
        <p:grpSp>
          <p:nvGrpSpPr>
            <p:cNvPr id="87046" name=""/>
            <p:cNvGrpSpPr/>
            <p:nvPr/>
          </p:nvGrpSpPr>
          <p:grpSpPr>
            <a:xfrm>
              <a:off x="2334" y="2544"/>
              <a:ext cx="2875" cy="1584"/>
              <a:chOff x="1152" y="1680"/>
              <a:chExt cx="4263" cy="2383"/>
            </a:xfrm>
          </p:grpSpPr>
          <p:sp>
            <p:nvSpPr>
              <p:cNvPr id="87047" name=""/>
              <p:cNvSpPr/>
              <p:nvPr/>
            </p:nvSpPr>
            <p:spPr bwMode="blackWhite">
              <a:xfrm>
                <a:off x="1152" y="1680"/>
                <a:ext cx="3559" cy="896"/>
              </a:xfrm>
              <a:custGeom>
                <a:rect l="l" t="t" r="r" b="b"/>
                <a:pathLst>
                  <a:path w="3559" h="896">
                    <a:moveTo>
                      <a:pt x="0" y="496"/>
                    </a:moveTo>
                    <a:lnTo>
                      <a:pt x="2943" y="496"/>
                    </a:lnTo>
                    <a:lnTo>
                      <a:pt x="2663" y="0"/>
                    </a:lnTo>
                    <a:lnTo>
                      <a:pt x="3063" y="0"/>
                    </a:lnTo>
                    <a:lnTo>
                      <a:pt x="3558" y="895"/>
                    </a:lnTo>
                    <a:lnTo>
                      <a:pt x="0" y="895"/>
                    </a:lnTo>
                  </a:path>
                </a:pathLst>
              </a:custGeom>
              <a:blipFill rotWithShape="1">
                <a:blip r:embed="rId4">
                  <a:alphaModFix/>
                </a:blip>
                <a:tile tx="0" ty="0" sx="100000" sy="100000" flip="none" algn="tl"/>
              </a:blipFill>
              <a:ln w="12700" cap="rnd" cmpd="sng">
                <a:solidFill>
                  <a:schemeClr val="tx1"/>
                </a:solidFill>
                <a:prstDash val="solid"/>
                <a:miter lim="800000"/>
                <a:headEnd type="none" w="sm" len="sm"/>
                <a:tailEnd type="none" w="sm" len="sm"/>
              </a:ln>
              <a:effectLst/>
            </p:spPr>
            <p:txBody>
              <a:bodyPr/>
              <a:lstStyle>
                <a:defPPr algn="ctr"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87048" name=""/>
              <p:cNvSpPr/>
              <p:nvPr/>
            </p:nvSpPr>
            <p:spPr bwMode="blackWhite">
              <a:xfrm>
                <a:off x="1152" y="3167"/>
                <a:ext cx="3559" cy="896"/>
              </a:xfrm>
              <a:custGeom>
                <a:rect l="l" t="t" r="r" b="b"/>
                <a:pathLst>
                  <a:path w="3559" h="896">
                    <a:moveTo>
                      <a:pt x="0" y="399"/>
                    </a:moveTo>
                    <a:lnTo>
                      <a:pt x="2943" y="399"/>
                    </a:lnTo>
                    <a:lnTo>
                      <a:pt x="2687" y="895"/>
                    </a:lnTo>
                    <a:lnTo>
                      <a:pt x="3087" y="895"/>
                    </a:lnTo>
                    <a:lnTo>
                      <a:pt x="3558" y="0"/>
                    </a:lnTo>
                    <a:lnTo>
                      <a:pt x="0" y="0"/>
                    </a:lnTo>
                  </a:path>
                </a:pathLst>
              </a:custGeom>
              <a:blipFill rotWithShape="1">
                <a:blip r:embed="rId4">
                  <a:alphaModFix/>
                </a:blip>
                <a:tile tx="0" ty="0" sx="100000" sy="100000" flip="none" algn="tl"/>
              </a:blipFill>
              <a:ln w="12700" cap="rnd" cmpd="sng">
                <a:solidFill>
                  <a:schemeClr val="tx1"/>
                </a:solidFill>
                <a:prstDash val="solid"/>
                <a:miter lim="800000"/>
                <a:headEnd type="none" w="sm" len="sm"/>
                <a:tailEnd type="none" w="sm" len="sm"/>
              </a:ln>
              <a:effectLst/>
            </p:spPr>
            <p:txBody>
              <a:bodyPr/>
              <a:lstStyle>
                <a:defPPr algn="ctr"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87049" name=""/>
              <p:cNvSpPr/>
              <p:nvPr/>
            </p:nvSpPr>
            <p:spPr bwMode="blackWhite">
              <a:xfrm>
                <a:off x="1152" y="1680"/>
                <a:ext cx="4263" cy="2383"/>
              </a:xfrm>
              <a:custGeom>
                <a:rect l="l" t="t" r="r" b="b"/>
                <a:pathLst>
                  <a:path w="4263" h="2383">
                    <a:moveTo>
                      <a:pt x="0" y="991"/>
                    </a:moveTo>
                    <a:lnTo>
                      <a:pt x="3750" y="991"/>
                    </a:lnTo>
                    <a:lnTo>
                      <a:pt x="3207" y="0"/>
                    </a:lnTo>
                    <a:lnTo>
                      <a:pt x="3630" y="0"/>
                    </a:lnTo>
                    <a:lnTo>
                      <a:pt x="4262" y="1207"/>
                    </a:lnTo>
                    <a:lnTo>
                      <a:pt x="3630" y="2382"/>
                    </a:lnTo>
                    <a:lnTo>
                      <a:pt x="3254" y="2382"/>
                    </a:lnTo>
                    <a:lnTo>
                      <a:pt x="3774" y="1391"/>
                    </a:lnTo>
                    <a:lnTo>
                      <a:pt x="0" y="1391"/>
                    </a:lnTo>
                  </a:path>
                </a:pathLst>
              </a:custGeom>
              <a:blipFill rotWithShape="1">
                <a:blip r:embed="rId4">
                  <a:alphaModFix/>
                </a:blip>
                <a:tile tx="0" ty="0" sx="100000" sy="100000" flip="none" algn="tl"/>
              </a:blipFill>
              <a:ln w="12700" cap="rnd" cmpd="sng">
                <a:solidFill>
                  <a:schemeClr val="tx1"/>
                </a:solidFill>
                <a:prstDash val="solid"/>
                <a:miter lim="800000"/>
                <a:headEnd type="none" w="sm" len="sm"/>
                <a:tailEnd type="none" w="sm" len="sm"/>
              </a:ln>
              <a:effectLst/>
            </p:spPr>
            <p:txBody>
              <a:bodyPr/>
              <a:lstStyle>
                <a:defPPr algn="ctr"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grpSp>
        <p:sp>
          <p:nvSpPr>
            <p:cNvPr id="87050" name=""/>
            <p:cNvSpPr/>
            <p:nvPr/>
          </p:nvSpPr>
          <p:spPr>
            <a:xfrm>
              <a:off x="2334" y="2881"/>
              <a:ext cx="2438" cy="269"/>
            </a:xfrm>
            <a:prstGeom prst="rect">
              <a:avLst/>
            </a:prstGeom>
            <a:noFill/>
            <a:ln>
              <a:noFill/>
              <a:miter lim="800000"/>
            </a:ln>
            <a:effectLst/>
          </p:spPr>
          <p:txBody>
            <a:bodyPr lIns="0" tIns="0" rIns="0" bIns="0" anchor="ctr" anchorCtr="0">
              <a:spAutoFit/>
            </a:bodyPr>
            <a:lstStyle>
              <a:defPPr algn="ctr" rtl="0" eaLnBrk="1" hangingPunct="1">
                <a:defRPr kumimoji="0" lang="zh-CN" altLang="en-US"/>
              </a:defPPr>
              <a:lvl1pPr marL="342900" indent="-342900" algn="l" defTabSz="914400" rtl="0" eaLnBrk="1" fontAlgn="base" hangingPunct="1">
                <a:lnSpc>
                  <a:spcPct val="100000"/>
                </a:lnSpc>
                <a:spcBef>
                  <a:spcPct val="20000"/>
                </a:spcBef>
                <a:spcAft>
                  <a:spcPct val="0"/>
                </a:spcAft>
                <a:buClr>
                  <a:srgbClr val="6600CC"/>
                </a:buClr>
                <a:buSzTx/>
                <a:buFont typeface="Wingdings" pitchFamily="2" charset="2"/>
                <a:buChar char="v"/>
                <a:defRPr kumimoji="0" lang="zh-CN" altLang="en-US" sz="2800" b="1" i="0" u="none" baseline="0">
                  <a:solidFill>
                    <a:schemeClr val="tx1"/>
                  </a:solidFill>
                  <a:latin typeface="Arial" pitchFamily="34" charset="0"/>
                  <a:ea typeface="楷体_GB2312" pitchFamily="49" charset="-122"/>
                </a:defRPr>
              </a:lvl1pPr>
              <a:lvl2pPr marL="742950" indent="-285750" algn="l" defTabSz="914400" rtl="0" eaLnBrk="1" fontAlgn="base" hangingPunct="1">
                <a:lnSpc>
                  <a:spcPct val="100000"/>
                </a:lnSpc>
                <a:spcBef>
                  <a:spcPct val="20000"/>
                </a:spcBef>
                <a:spcAft>
                  <a:spcPct val="0"/>
                </a:spcAft>
                <a:buClr>
                  <a:srgbClr val="6600CC"/>
                </a:buClr>
                <a:buSzTx/>
                <a:buFont typeface="Wingdings" pitchFamily="2" charset="2"/>
                <a:buChar char="§"/>
                <a:defRPr kumimoji="0" lang="zh-CN" altLang="en-US" sz="2400" b="1" i="0" u="none" baseline="0">
                  <a:solidFill>
                    <a:schemeClr val="tx1"/>
                  </a:solidFill>
                  <a:latin typeface="Arial" pitchFamily="34" charset="0"/>
                  <a:ea typeface="楷体_GB2312" pitchFamily="49" charset="-122"/>
                </a:defRPr>
              </a:lvl2pPr>
              <a:lvl3pPr marL="1143000" indent="-228600" algn="l" defTabSz="914400" rtl="0" eaLnBrk="1" fontAlgn="base" hangingPunct="1">
                <a:lnSpc>
                  <a:spcPct val="100000"/>
                </a:lnSpc>
                <a:spcBef>
                  <a:spcPct val="20000"/>
                </a:spcBef>
                <a:spcAft>
                  <a:spcPct val="0"/>
                </a:spcAft>
                <a:buClr>
                  <a:srgbClr val="6600CC"/>
                </a:buClr>
                <a:buSzTx/>
                <a:buFontTx/>
                <a:buChar char="•"/>
                <a:defRPr kumimoji="0" lang="zh-CN" altLang="en-US" sz="2200" b="1" i="0" u="none" baseline="0">
                  <a:solidFill>
                    <a:schemeClr val="tx1"/>
                  </a:solidFill>
                  <a:latin typeface="Arial" pitchFamily="34" charset="0"/>
                  <a:ea typeface="楷体_GB2312" pitchFamily="49" charset="-122"/>
                </a:defRPr>
              </a:lvl3pPr>
              <a:lvl4pPr marL="1600200" indent="-228600" algn="l" defTabSz="914400" rtl="0" eaLnBrk="1" fontAlgn="base" hangingPunct="1">
                <a:lnSpc>
                  <a:spcPct val="100000"/>
                </a:lnSpc>
                <a:spcBef>
                  <a:spcPct val="20000"/>
                </a:spcBef>
                <a:spcAft>
                  <a:spcPct val="0"/>
                </a:spcAft>
                <a:buClr>
                  <a:srgbClr val="6600CC"/>
                </a:buClr>
                <a:buSzTx/>
                <a:buFontTx/>
                <a:buChar char="–"/>
                <a:defRPr kumimoji="0" lang="zh-CN" altLang="en-US" sz="2000" b="1" i="0" u="none" baseline="0">
                  <a:solidFill>
                    <a:schemeClr val="tx1"/>
                  </a:solidFill>
                  <a:latin typeface="Arial" pitchFamily="34" charset="0"/>
                  <a:ea typeface="楷体_GB2312" pitchFamily="49" charset="-122"/>
                </a:defRPr>
              </a:lvl4pPr>
              <a:lvl5pPr marL="2057400" indent="-228600" algn="l" defTabSz="914400" rtl="0" eaLnBrk="1" fontAlgn="base" hangingPunct="1">
                <a:lnSpc>
                  <a:spcPct val="100000"/>
                </a:lnSpc>
                <a:spcBef>
                  <a:spcPct val="20000"/>
                </a:spcBef>
                <a:spcAft>
                  <a:spcPct val="0"/>
                </a:spcAft>
                <a:buClr>
                  <a:srgbClr val="6600CC"/>
                </a:buClr>
                <a:buSzTx/>
                <a:buFontTx/>
                <a:buChar char="»"/>
                <a:defRPr kumimoji="0" lang="zh-CN" altLang="en-US" sz="2000" b="1" i="0" u="none" baseline="0">
                  <a:solidFill>
                    <a:schemeClr val="tx1"/>
                  </a:solidFill>
                  <a:latin typeface="Arial" pitchFamily="34" charset="0"/>
                  <a:ea typeface="楷体_GB2312" pitchFamily="49" charset="-122"/>
                </a:defRPr>
              </a:lvl5pPr>
            </a:lstStyle>
            <a:p>
              <a:pPr marL="0" lvl="0" indent="0" defTabSz="787400">
                <a:buNone/>
              </a:pPr>
              <a:r>
                <a:rPr sz="2000">
                  <a:solidFill>
                    <a:srgbClr val="FF0000"/>
                  </a:solidFill>
                  <a:ea typeface="宋体" pitchFamily="2" charset="-122"/>
                </a:rPr>
                <a:t>形成正确舆论，促进社会文明</a:t>
              </a:r>
              <a:r>
                <a:t> </a:t>
              </a:r>
            </a:p>
          </p:txBody>
        </p:sp>
        <p:sp>
          <p:nvSpPr>
            <p:cNvPr id="87051" name=""/>
            <p:cNvSpPr/>
            <p:nvPr/>
          </p:nvSpPr>
          <p:spPr>
            <a:xfrm>
              <a:off x="2334" y="3263"/>
              <a:ext cx="3042" cy="192"/>
            </a:xfrm>
            <a:prstGeom prst="rect">
              <a:avLst/>
            </a:prstGeom>
            <a:noFill/>
            <a:ln>
              <a:noFill/>
              <a:miter lim="800000"/>
            </a:ln>
            <a:effectLst/>
          </p:spPr>
          <p:txBody>
            <a:bodyPr lIns="0" tIns="0" rIns="0" bIns="0" anchor="ctr" anchorCtr="0">
              <a:spAutoFit/>
            </a:bodyPr>
            <a:lstStyle>
              <a:defPPr algn="ctr" rtl="0" eaLnBrk="1" hangingPunct="1">
                <a:defRPr kumimoji="0" lang="zh-CN" altLang="en-US"/>
              </a:defPPr>
              <a:lvl1pPr marL="342900" indent="-342900" algn="l" defTabSz="914400" rtl="0" eaLnBrk="1" fontAlgn="base" hangingPunct="1">
                <a:lnSpc>
                  <a:spcPct val="100000"/>
                </a:lnSpc>
                <a:spcBef>
                  <a:spcPct val="20000"/>
                </a:spcBef>
                <a:spcAft>
                  <a:spcPct val="0"/>
                </a:spcAft>
                <a:buClr>
                  <a:srgbClr val="6600CC"/>
                </a:buClr>
                <a:buSzTx/>
                <a:buFont typeface="Wingdings" pitchFamily="2" charset="2"/>
                <a:buChar char="v"/>
                <a:defRPr kumimoji="0" lang="zh-CN" altLang="en-US" sz="2800" b="1" i="0" u="none" baseline="0">
                  <a:solidFill>
                    <a:schemeClr val="tx1"/>
                  </a:solidFill>
                  <a:latin typeface="Arial" pitchFamily="34" charset="0"/>
                  <a:ea typeface="楷体_GB2312" pitchFamily="49" charset="-122"/>
                </a:defRPr>
              </a:lvl1pPr>
              <a:lvl2pPr marL="742950" indent="-285750" algn="l" defTabSz="914400" rtl="0" eaLnBrk="1" fontAlgn="base" hangingPunct="1">
                <a:lnSpc>
                  <a:spcPct val="100000"/>
                </a:lnSpc>
                <a:spcBef>
                  <a:spcPct val="20000"/>
                </a:spcBef>
                <a:spcAft>
                  <a:spcPct val="0"/>
                </a:spcAft>
                <a:buClr>
                  <a:srgbClr val="6600CC"/>
                </a:buClr>
                <a:buSzTx/>
                <a:buFont typeface="Wingdings" pitchFamily="2" charset="2"/>
                <a:buChar char="§"/>
                <a:defRPr kumimoji="0" lang="zh-CN" altLang="en-US" sz="2400" b="1" i="0" u="none" baseline="0">
                  <a:solidFill>
                    <a:schemeClr val="tx1"/>
                  </a:solidFill>
                  <a:latin typeface="Arial" pitchFamily="34" charset="0"/>
                  <a:ea typeface="楷体_GB2312" pitchFamily="49" charset="-122"/>
                </a:defRPr>
              </a:lvl2pPr>
              <a:lvl3pPr marL="1143000" indent="-228600" algn="l" defTabSz="914400" rtl="0" eaLnBrk="1" fontAlgn="base" hangingPunct="1">
                <a:lnSpc>
                  <a:spcPct val="100000"/>
                </a:lnSpc>
                <a:spcBef>
                  <a:spcPct val="20000"/>
                </a:spcBef>
                <a:spcAft>
                  <a:spcPct val="0"/>
                </a:spcAft>
                <a:buClr>
                  <a:srgbClr val="6600CC"/>
                </a:buClr>
                <a:buSzTx/>
                <a:buFontTx/>
                <a:buChar char="•"/>
                <a:defRPr kumimoji="0" lang="zh-CN" altLang="en-US" sz="2200" b="1" i="0" u="none" baseline="0">
                  <a:solidFill>
                    <a:schemeClr val="tx1"/>
                  </a:solidFill>
                  <a:latin typeface="Arial" pitchFamily="34" charset="0"/>
                  <a:ea typeface="楷体_GB2312" pitchFamily="49" charset="-122"/>
                </a:defRPr>
              </a:lvl3pPr>
              <a:lvl4pPr marL="1600200" indent="-228600" algn="l" defTabSz="914400" rtl="0" eaLnBrk="1" fontAlgn="base" hangingPunct="1">
                <a:lnSpc>
                  <a:spcPct val="100000"/>
                </a:lnSpc>
                <a:spcBef>
                  <a:spcPct val="20000"/>
                </a:spcBef>
                <a:spcAft>
                  <a:spcPct val="0"/>
                </a:spcAft>
                <a:buClr>
                  <a:srgbClr val="6600CC"/>
                </a:buClr>
                <a:buSzTx/>
                <a:buFontTx/>
                <a:buChar char="–"/>
                <a:defRPr kumimoji="0" lang="zh-CN" altLang="en-US" sz="2000" b="1" i="0" u="none" baseline="0">
                  <a:solidFill>
                    <a:schemeClr val="tx1"/>
                  </a:solidFill>
                  <a:latin typeface="Arial" pitchFamily="34" charset="0"/>
                  <a:ea typeface="楷体_GB2312" pitchFamily="49" charset="-122"/>
                </a:defRPr>
              </a:lvl4pPr>
              <a:lvl5pPr marL="2057400" indent="-228600" algn="l" defTabSz="914400" rtl="0" eaLnBrk="1" fontAlgn="base" hangingPunct="1">
                <a:lnSpc>
                  <a:spcPct val="100000"/>
                </a:lnSpc>
                <a:spcBef>
                  <a:spcPct val="20000"/>
                </a:spcBef>
                <a:spcAft>
                  <a:spcPct val="0"/>
                </a:spcAft>
                <a:buClr>
                  <a:srgbClr val="6600CC"/>
                </a:buClr>
                <a:buSzTx/>
                <a:buFontTx/>
                <a:buChar char="»"/>
                <a:defRPr kumimoji="0" lang="zh-CN" altLang="en-US" sz="2000" b="1" i="0" u="none" baseline="0">
                  <a:solidFill>
                    <a:schemeClr val="tx1"/>
                  </a:solidFill>
                  <a:latin typeface="Arial" pitchFamily="34" charset="0"/>
                  <a:ea typeface="楷体_GB2312" pitchFamily="49" charset="-122"/>
                </a:defRPr>
              </a:lvl5pPr>
            </a:lstStyle>
            <a:p>
              <a:pPr marL="0" lvl="0" indent="0" defTabSz="787400">
                <a:buNone/>
              </a:pPr>
              <a:r>
                <a:rPr sz="2000">
                  <a:latin typeface="宋体" pitchFamily="2" charset="-122"/>
                  <a:ea typeface="宋体" pitchFamily="2" charset="-122"/>
                </a:rPr>
                <a:t>培养高尚美好的情感，促进人类的文明 </a:t>
              </a:r>
              <a:endParaRPr sz="2000">
                <a:latin typeface="宋体" pitchFamily="2" charset="-122"/>
                <a:ea typeface="宋体" pitchFamily="2" charset="-122"/>
              </a:endParaRPr>
            </a:p>
          </p:txBody>
        </p:sp>
        <p:sp>
          <p:nvSpPr>
            <p:cNvPr id="87052" name=""/>
            <p:cNvSpPr/>
            <p:nvPr/>
          </p:nvSpPr>
          <p:spPr>
            <a:xfrm>
              <a:off x="2334" y="3525"/>
              <a:ext cx="2438" cy="269"/>
            </a:xfrm>
            <a:prstGeom prst="rect">
              <a:avLst/>
            </a:prstGeom>
            <a:noFill/>
            <a:ln>
              <a:noFill/>
              <a:miter lim="800000"/>
            </a:ln>
            <a:effectLst/>
          </p:spPr>
          <p:txBody>
            <a:bodyPr lIns="0" tIns="0" rIns="0" bIns="0" anchor="ctr" anchorCtr="0">
              <a:spAutoFit/>
            </a:bodyPr>
            <a:lstStyle>
              <a:defPPr algn="ctr" rtl="0" eaLnBrk="1" hangingPunct="1">
                <a:defRPr kumimoji="0" lang="zh-CN" altLang="en-US"/>
              </a:defPPr>
              <a:lvl1pPr marL="342900" indent="-342900" algn="l" defTabSz="914400" rtl="0" eaLnBrk="1" fontAlgn="base" hangingPunct="1">
                <a:lnSpc>
                  <a:spcPct val="100000"/>
                </a:lnSpc>
                <a:spcBef>
                  <a:spcPct val="20000"/>
                </a:spcBef>
                <a:spcAft>
                  <a:spcPct val="0"/>
                </a:spcAft>
                <a:buClr>
                  <a:srgbClr val="6600CC"/>
                </a:buClr>
                <a:buSzTx/>
                <a:buFont typeface="Wingdings" pitchFamily="2" charset="2"/>
                <a:buChar char="v"/>
                <a:defRPr kumimoji="0" lang="zh-CN" altLang="en-US" sz="2800" b="1" i="0" u="none" baseline="0">
                  <a:solidFill>
                    <a:schemeClr val="tx1"/>
                  </a:solidFill>
                  <a:latin typeface="Arial" pitchFamily="34" charset="0"/>
                  <a:ea typeface="楷体_GB2312" pitchFamily="49" charset="-122"/>
                </a:defRPr>
              </a:lvl1pPr>
              <a:lvl2pPr marL="742950" indent="-285750" algn="l" defTabSz="914400" rtl="0" eaLnBrk="1" fontAlgn="base" hangingPunct="1">
                <a:lnSpc>
                  <a:spcPct val="100000"/>
                </a:lnSpc>
                <a:spcBef>
                  <a:spcPct val="20000"/>
                </a:spcBef>
                <a:spcAft>
                  <a:spcPct val="0"/>
                </a:spcAft>
                <a:buClr>
                  <a:srgbClr val="6600CC"/>
                </a:buClr>
                <a:buSzTx/>
                <a:buFont typeface="Wingdings" pitchFamily="2" charset="2"/>
                <a:buChar char="§"/>
                <a:defRPr kumimoji="0" lang="zh-CN" altLang="en-US" sz="2400" b="1" i="0" u="none" baseline="0">
                  <a:solidFill>
                    <a:schemeClr val="tx1"/>
                  </a:solidFill>
                  <a:latin typeface="Arial" pitchFamily="34" charset="0"/>
                  <a:ea typeface="楷体_GB2312" pitchFamily="49" charset="-122"/>
                </a:defRPr>
              </a:lvl2pPr>
              <a:lvl3pPr marL="1143000" indent="-228600" algn="l" defTabSz="914400" rtl="0" eaLnBrk="1" fontAlgn="base" hangingPunct="1">
                <a:lnSpc>
                  <a:spcPct val="100000"/>
                </a:lnSpc>
                <a:spcBef>
                  <a:spcPct val="20000"/>
                </a:spcBef>
                <a:spcAft>
                  <a:spcPct val="0"/>
                </a:spcAft>
                <a:buClr>
                  <a:srgbClr val="6600CC"/>
                </a:buClr>
                <a:buSzTx/>
                <a:buFontTx/>
                <a:buChar char="•"/>
                <a:defRPr kumimoji="0" lang="zh-CN" altLang="en-US" sz="2200" b="1" i="0" u="none" baseline="0">
                  <a:solidFill>
                    <a:schemeClr val="tx1"/>
                  </a:solidFill>
                  <a:latin typeface="Arial" pitchFamily="34" charset="0"/>
                  <a:ea typeface="楷体_GB2312" pitchFamily="49" charset="-122"/>
                </a:defRPr>
              </a:lvl3pPr>
              <a:lvl4pPr marL="1600200" indent="-228600" algn="l" defTabSz="914400" rtl="0" eaLnBrk="1" fontAlgn="base" hangingPunct="1">
                <a:lnSpc>
                  <a:spcPct val="100000"/>
                </a:lnSpc>
                <a:spcBef>
                  <a:spcPct val="20000"/>
                </a:spcBef>
                <a:spcAft>
                  <a:spcPct val="0"/>
                </a:spcAft>
                <a:buClr>
                  <a:srgbClr val="6600CC"/>
                </a:buClr>
                <a:buSzTx/>
                <a:buFontTx/>
                <a:buChar char="–"/>
                <a:defRPr kumimoji="0" lang="zh-CN" altLang="en-US" sz="2000" b="1" i="0" u="none" baseline="0">
                  <a:solidFill>
                    <a:schemeClr val="tx1"/>
                  </a:solidFill>
                  <a:latin typeface="Arial" pitchFamily="34" charset="0"/>
                  <a:ea typeface="楷体_GB2312" pitchFamily="49" charset="-122"/>
                </a:defRPr>
              </a:lvl4pPr>
              <a:lvl5pPr marL="2057400" indent="-228600" algn="l" defTabSz="914400" rtl="0" eaLnBrk="1" fontAlgn="base" hangingPunct="1">
                <a:lnSpc>
                  <a:spcPct val="100000"/>
                </a:lnSpc>
                <a:spcBef>
                  <a:spcPct val="20000"/>
                </a:spcBef>
                <a:spcAft>
                  <a:spcPct val="0"/>
                </a:spcAft>
                <a:buClr>
                  <a:srgbClr val="6600CC"/>
                </a:buClr>
                <a:buSzTx/>
                <a:buFontTx/>
                <a:buChar char="»"/>
                <a:defRPr kumimoji="0" lang="zh-CN" altLang="en-US" sz="2000" b="1" i="0" u="none" baseline="0">
                  <a:solidFill>
                    <a:schemeClr val="tx1"/>
                  </a:solidFill>
                  <a:latin typeface="Arial" pitchFamily="34" charset="0"/>
                  <a:ea typeface="楷体_GB2312" pitchFamily="49" charset="-122"/>
                </a:defRPr>
              </a:lvl5pPr>
            </a:lstStyle>
            <a:p>
              <a:pPr marL="0" lvl="0" indent="0" defTabSz="787400">
                <a:spcBef>
                  <a:spcPct val="0"/>
                </a:spcBef>
                <a:buClrTx/>
                <a:buFontTx/>
                <a:buNone/>
              </a:pPr>
              <a:r>
                <a:rPr sz="2000">
                  <a:ea typeface="宋体" pitchFamily="2" charset="-122"/>
                </a:rPr>
                <a:t>唤起听众的行动和实践</a:t>
              </a:r>
              <a:r>
                <a:t> </a:t>
              </a:r>
            </a:p>
          </p:txBody>
        </p:sp>
        <p:grpSp>
          <p:nvGrpSpPr>
            <p:cNvPr id="87053" name=""/>
            <p:cNvGrpSpPr/>
            <p:nvPr/>
          </p:nvGrpSpPr>
          <p:grpSpPr>
            <a:xfrm rot="5400000">
              <a:off x="1545" y="3176"/>
              <a:ext cx="1072" cy="322"/>
              <a:chOff x="1410" y="2922"/>
              <a:chExt cx="912" cy="384"/>
            </a:xfrm>
          </p:grpSpPr>
          <p:sp>
            <p:nvSpPr>
              <p:cNvPr id="87054" name=""/>
              <p:cNvSpPr/>
              <p:nvPr/>
            </p:nvSpPr>
            <p:spPr bwMode="auto">
              <a:xfrm rot="10800000">
                <a:off x="1410" y="2922"/>
                <a:ext cx="544" cy="277"/>
              </a:xfrm>
              <a:custGeom>
                <a:rect l="l" t="t" r="r" b="b"/>
                <a:pathLst>
                  <a:path w="2750" h="1733">
                    <a:moveTo>
                      <a:pt x="892" y="0"/>
                    </a:moveTo>
                    <a:lnTo>
                      <a:pt x="923" y="56"/>
                    </a:lnTo>
                    <a:lnTo>
                      <a:pt x="956" y="112"/>
                    </a:lnTo>
                    <a:lnTo>
                      <a:pt x="992" y="169"/>
                    </a:lnTo>
                    <a:lnTo>
                      <a:pt x="1030" y="226"/>
                    </a:lnTo>
                    <a:lnTo>
                      <a:pt x="1070" y="284"/>
                    </a:lnTo>
                    <a:lnTo>
                      <a:pt x="1113" y="343"/>
                    </a:lnTo>
                    <a:lnTo>
                      <a:pt x="1158" y="401"/>
                    </a:lnTo>
                    <a:lnTo>
                      <a:pt x="1206" y="461"/>
                    </a:lnTo>
                    <a:lnTo>
                      <a:pt x="1255" y="520"/>
                    </a:lnTo>
                    <a:lnTo>
                      <a:pt x="1306" y="579"/>
                    </a:lnTo>
                    <a:lnTo>
                      <a:pt x="1359" y="638"/>
                    </a:lnTo>
                    <a:lnTo>
                      <a:pt x="1414" y="697"/>
                    </a:lnTo>
                    <a:lnTo>
                      <a:pt x="1471" y="756"/>
                    </a:lnTo>
                    <a:lnTo>
                      <a:pt x="1529" y="815"/>
                    </a:lnTo>
                    <a:lnTo>
                      <a:pt x="1588" y="873"/>
                    </a:lnTo>
                    <a:lnTo>
                      <a:pt x="1650" y="931"/>
                    </a:lnTo>
                    <a:lnTo>
                      <a:pt x="1712" y="988"/>
                    </a:lnTo>
                    <a:lnTo>
                      <a:pt x="1776" y="1045"/>
                    </a:lnTo>
                    <a:lnTo>
                      <a:pt x="1841" y="1101"/>
                    </a:lnTo>
                    <a:lnTo>
                      <a:pt x="1907" y="1157"/>
                    </a:lnTo>
                    <a:lnTo>
                      <a:pt x="1974" y="1211"/>
                    </a:lnTo>
                    <a:lnTo>
                      <a:pt x="2041" y="1265"/>
                    </a:lnTo>
                    <a:lnTo>
                      <a:pt x="2110" y="1317"/>
                    </a:lnTo>
                    <a:lnTo>
                      <a:pt x="2180" y="1369"/>
                    </a:lnTo>
                    <a:lnTo>
                      <a:pt x="2250" y="1419"/>
                    </a:lnTo>
                    <a:lnTo>
                      <a:pt x="2320" y="1469"/>
                    </a:lnTo>
                    <a:lnTo>
                      <a:pt x="2391" y="1516"/>
                    </a:lnTo>
                    <a:lnTo>
                      <a:pt x="2462" y="1563"/>
                    </a:lnTo>
                    <a:lnTo>
                      <a:pt x="2534" y="1608"/>
                    </a:lnTo>
                    <a:lnTo>
                      <a:pt x="2606" y="1651"/>
                    </a:lnTo>
                    <a:lnTo>
                      <a:pt x="2678" y="1693"/>
                    </a:lnTo>
                    <a:lnTo>
                      <a:pt x="2750" y="1733"/>
                    </a:lnTo>
                    <a:lnTo>
                      <a:pt x="838" y="1733"/>
                    </a:lnTo>
                    <a:lnTo>
                      <a:pt x="805" y="1687"/>
                    </a:lnTo>
                    <a:lnTo>
                      <a:pt x="771" y="1640"/>
                    </a:lnTo>
                    <a:lnTo>
                      <a:pt x="738" y="1592"/>
                    </a:lnTo>
                    <a:lnTo>
                      <a:pt x="705" y="1542"/>
                    </a:lnTo>
                    <a:lnTo>
                      <a:pt x="672" y="1492"/>
                    </a:lnTo>
                    <a:lnTo>
                      <a:pt x="640" y="1441"/>
                    </a:lnTo>
                    <a:lnTo>
                      <a:pt x="608" y="1389"/>
                    </a:lnTo>
                    <a:lnTo>
                      <a:pt x="576" y="1336"/>
                    </a:lnTo>
                    <a:lnTo>
                      <a:pt x="545" y="1282"/>
                    </a:lnTo>
                    <a:lnTo>
                      <a:pt x="514" y="1227"/>
                    </a:lnTo>
                    <a:lnTo>
                      <a:pt x="483" y="1172"/>
                    </a:lnTo>
                    <a:lnTo>
                      <a:pt x="453" y="1117"/>
                    </a:lnTo>
                    <a:lnTo>
                      <a:pt x="427" y="1057"/>
                    </a:lnTo>
                    <a:lnTo>
                      <a:pt x="421" y="1004"/>
                    </a:lnTo>
                    <a:lnTo>
                      <a:pt x="386" y="947"/>
                    </a:lnTo>
                    <a:lnTo>
                      <a:pt x="355" y="890"/>
                    </a:lnTo>
                    <a:lnTo>
                      <a:pt x="329" y="832"/>
                    </a:lnTo>
                    <a:lnTo>
                      <a:pt x="301" y="779"/>
                    </a:lnTo>
                    <a:lnTo>
                      <a:pt x="277" y="719"/>
                    </a:lnTo>
                    <a:lnTo>
                      <a:pt x="254" y="661"/>
                    </a:lnTo>
                    <a:lnTo>
                      <a:pt x="227" y="607"/>
                    </a:lnTo>
                    <a:lnTo>
                      <a:pt x="205" y="551"/>
                    </a:lnTo>
                    <a:lnTo>
                      <a:pt x="182" y="491"/>
                    </a:lnTo>
                    <a:lnTo>
                      <a:pt x="163" y="437"/>
                    </a:lnTo>
                    <a:lnTo>
                      <a:pt x="140" y="380"/>
                    </a:lnTo>
                    <a:lnTo>
                      <a:pt x="116" y="320"/>
                    </a:lnTo>
                    <a:lnTo>
                      <a:pt x="94" y="268"/>
                    </a:lnTo>
                    <a:lnTo>
                      <a:pt x="76" y="211"/>
                    </a:lnTo>
                    <a:lnTo>
                      <a:pt x="55" y="158"/>
                    </a:lnTo>
                    <a:lnTo>
                      <a:pt x="40" y="106"/>
                    </a:lnTo>
                    <a:lnTo>
                      <a:pt x="25" y="50"/>
                    </a:lnTo>
                    <a:lnTo>
                      <a:pt x="0" y="0"/>
                    </a:lnTo>
                    <a:lnTo>
                      <a:pt x="892" y="0"/>
                    </a:lnTo>
                    <a:close/>
                  </a:path>
                </a:pathLst>
              </a:custGeom>
              <a:gradFill rotWithShape="0">
                <a:gsLst>
                  <a:gs pos="0">
                    <a:srgbClr val="FF9900">
                      <a:gamma/>
                      <a:shade val="46275"/>
                      <a:invGamma/>
                    </a:srgbClr>
                  </a:gs>
                  <a:gs pos="100000">
                    <a:srgbClr val="FF9900"/>
                  </a:gs>
                </a:gsLst>
                <a:lin ang="5400000" scaled="1"/>
              </a:gradFill>
              <a:ln w="9525" cap="flat" cmpd="sng">
                <a:noFill/>
                <a:prstDash val="solid"/>
                <a:miter lim="800000"/>
              </a:ln>
              <a:effectLst/>
            </p:spPr>
            <p:txBody>
              <a:bodyPr/>
              <a:lstStyle>
                <a:defPPr algn="ctr"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87055" name=""/>
              <p:cNvSpPr/>
              <p:nvPr/>
            </p:nvSpPr>
            <p:spPr bwMode="auto">
              <a:xfrm rot="10800000">
                <a:off x="1706" y="3199"/>
                <a:ext cx="320" cy="107"/>
              </a:xfrm>
              <a:custGeom>
                <a:rect l="l" t="t" r="r" b="b"/>
                <a:pathLst>
                  <a:path w="6472" h="2485">
                    <a:moveTo>
                      <a:pt x="0" y="2485"/>
                    </a:moveTo>
                    <a:lnTo>
                      <a:pt x="6472" y="2485"/>
                    </a:lnTo>
                    <a:lnTo>
                      <a:pt x="3236" y="0"/>
                    </a:lnTo>
                    <a:lnTo>
                      <a:pt x="0" y="2485"/>
                    </a:lnTo>
                    <a:close/>
                  </a:path>
                </a:pathLst>
              </a:custGeom>
              <a:gradFill rotWithShape="0">
                <a:gsLst>
                  <a:gs pos="0">
                    <a:srgbClr val="CC6600"/>
                  </a:gs>
                  <a:gs pos="100000">
                    <a:srgbClr val="CC6600">
                      <a:gamma/>
                      <a:tint val="33725"/>
                      <a:invGamma/>
                    </a:srgbClr>
                  </a:gs>
                </a:gsLst>
                <a:lin ang="5400000" scaled="1"/>
              </a:gradFill>
              <a:ln w="9525" cap="flat" cmpd="sng">
                <a:noFill/>
                <a:prstDash val="solid"/>
                <a:miter lim="800000"/>
              </a:ln>
              <a:effectLst/>
            </p:spPr>
            <p:txBody>
              <a:bodyPr/>
              <a:lstStyle>
                <a:defPPr algn="ctr"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87056" name=""/>
              <p:cNvSpPr/>
              <p:nvPr/>
            </p:nvSpPr>
            <p:spPr bwMode="auto">
              <a:xfrm rot="10800000">
                <a:off x="1778" y="2923"/>
                <a:ext cx="544" cy="277"/>
              </a:xfrm>
              <a:custGeom>
                <a:rect l="l" t="t" r="r" b="b"/>
                <a:pathLst>
                  <a:path w="11000" h="6931">
                    <a:moveTo>
                      <a:pt x="7432" y="0"/>
                    </a:moveTo>
                    <a:lnTo>
                      <a:pt x="7309" y="222"/>
                    </a:lnTo>
                    <a:lnTo>
                      <a:pt x="7177" y="447"/>
                    </a:lnTo>
                    <a:lnTo>
                      <a:pt x="7034" y="675"/>
                    </a:lnTo>
                    <a:lnTo>
                      <a:pt x="6882" y="905"/>
                    </a:lnTo>
                    <a:lnTo>
                      <a:pt x="6720" y="1137"/>
                    </a:lnTo>
                    <a:lnTo>
                      <a:pt x="6548" y="1370"/>
                    </a:lnTo>
                    <a:lnTo>
                      <a:pt x="6367" y="1605"/>
                    </a:lnTo>
                    <a:lnTo>
                      <a:pt x="6178" y="1842"/>
                    </a:lnTo>
                    <a:lnTo>
                      <a:pt x="5981" y="2078"/>
                    </a:lnTo>
                    <a:lnTo>
                      <a:pt x="5776" y="2315"/>
                    </a:lnTo>
                    <a:lnTo>
                      <a:pt x="5564" y="2551"/>
                    </a:lnTo>
                    <a:lnTo>
                      <a:pt x="5344" y="2788"/>
                    </a:lnTo>
                    <a:lnTo>
                      <a:pt x="5118" y="3023"/>
                    </a:lnTo>
                    <a:lnTo>
                      <a:pt x="4886" y="3258"/>
                    </a:lnTo>
                    <a:lnTo>
                      <a:pt x="4647" y="3491"/>
                    </a:lnTo>
                    <a:lnTo>
                      <a:pt x="4402" y="3722"/>
                    </a:lnTo>
                    <a:lnTo>
                      <a:pt x="4152" y="3953"/>
                    </a:lnTo>
                    <a:lnTo>
                      <a:pt x="3897" y="4180"/>
                    </a:lnTo>
                    <a:lnTo>
                      <a:pt x="3638" y="4405"/>
                    </a:lnTo>
                    <a:lnTo>
                      <a:pt x="3374" y="4626"/>
                    </a:lnTo>
                    <a:lnTo>
                      <a:pt x="3106" y="4844"/>
                    </a:lnTo>
                    <a:lnTo>
                      <a:pt x="2835" y="5058"/>
                    </a:lnTo>
                    <a:lnTo>
                      <a:pt x="2560" y="5269"/>
                    </a:lnTo>
                    <a:lnTo>
                      <a:pt x="2282" y="5475"/>
                    </a:lnTo>
                    <a:lnTo>
                      <a:pt x="2002" y="5677"/>
                    </a:lnTo>
                    <a:lnTo>
                      <a:pt x="1720" y="5874"/>
                    </a:lnTo>
                    <a:lnTo>
                      <a:pt x="1437" y="6065"/>
                    </a:lnTo>
                    <a:lnTo>
                      <a:pt x="1151" y="6251"/>
                    </a:lnTo>
                    <a:lnTo>
                      <a:pt x="864" y="6431"/>
                    </a:lnTo>
                    <a:lnTo>
                      <a:pt x="576" y="6604"/>
                    </a:lnTo>
                    <a:lnTo>
                      <a:pt x="288" y="6771"/>
                    </a:lnTo>
                    <a:lnTo>
                      <a:pt x="0" y="6931"/>
                    </a:lnTo>
                    <a:lnTo>
                      <a:pt x="7647" y="6931"/>
                    </a:lnTo>
                    <a:lnTo>
                      <a:pt x="7782" y="6748"/>
                    </a:lnTo>
                    <a:lnTo>
                      <a:pt x="7915" y="6560"/>
                    </a:lnTo>
                    <a:lnTo>
                      <a:pt x="8049" y="6366"/>
                    </a:lnTo>
                    <a:lnTo>
                      <a:pt x="8180" y="6169"/>
                    </a:lnTo>
                    <a:lnTo>
                      <a:pt x="8312" y="5968"/>
                    </a:lnTo>
                    <a:lnTo>
                      <a:pt x="8442" y="5762"/>
                    </a:lnTo>
                    <a:lnTo>
                      <a:pt x="8570" y="5554"/>
                    </a:lnTo>
                    <a:lnTo>
                      <a:pt x="8696" y="5342"/>
                    </a:lnTo>
                    <a:lnTo>
                      <a:pt x="8822" y="5127"/>
                    </a:lnTo>
                    <a:lnTo>
                      <a:pt x="8946" y="4909"/>
                    </a:lnTo>
                    <a:lnTo>
                      <a:pt x="9069" y="4689"/>
                    </a:lnTo>
                    <a:lnTo>
                      <a:pt x="9188" y="4468"/>
                    </a:lnTo>
                    <a:lnTo>
                      <a:pt x="9307" y="4243"/>
                    </a:lnTo>
                    <a:lnTo>
                      <a:pt x="9422" y="4019"/>
                    </a:lnTo>
                    <a:lnTo>
                      <a:pt x="9536" y="3792"/>
                    </a:lnTo>
                    <a:lnTo>
                      <a:pt x="9647" y="3563"/>
                    </a:lnTo>
                    <a:lnTo>
                      <a:pt x="9756" y="3335"/>
                    </a:lnTo>
                    <a:lnTo>
                      <a:pt x="9862" y="3106"/>
                    </a:lnTo>
                    <a:lnTo>
                      <a:pt x="9966" y="2876"/>
                    </a:lnTo>
                    <a:lnTo>
                      <a:pt x="10066" y="2647"/>
                    </a:lnTo>
                    <a:lnTo>
                      <a:pt x="10163" y="2418"/>
                    </a:lnTo>
                    <a:lnTo>
                      <a:pt x="10257" y="2190"/>
                    </a:lnTo>
                    <a:lnTo>
                      <a:pt x="10348" y="1963"/>
                    </a:lnTo>
                    <a:lnTo>
                      <a:pt x="10436" y="1735"/>
                    </a:lnTo>
                    <a:lnTo>
                      <a:pt x="10520" y="1511"/>
                    </a:lnTo>
                    <a:lnTo>
                      <a:pt x="10601" y="1287"/>
                    </a:lnTo>
                    <a:lnTo>
                      <a:pt x="10677" y="1066"/>
                    </a:lnTo>
                    <a:lnTo>
                      <a:pt x="10750" y="847"/>
                    </a:lnTo>
                    <a:lnTo>
                      <a:pt x="10818" y="631"/>
                    </a:lnTo>
                    <a:lnTo>
                      <a:pt x="10884" y="417"/>
                    </a:lnTo>
                    <a:lnTo>
                      <a:pt x="10944" y="207"/>
                    </a:lnTo>
                    <a:lnTo>
                      <a:pt x="11000" y="0"/>
                    </a:lnTo>
                    <a:lnTo>
                      <a:pt x="7432" y="0"/>
                    </a:lnTo>
                    <a:close/>
                  </a:path>
                </a:pathLst>
              </a:custGeom>
              <a:gradFill rotWithShape="0">
                <a:gsLst>
                  <a:gs pos="0">
                    <a:srgbClr val="FF9900">
                      <a:gamma/>
                      <a:shade val="46275"/>
                      <a:invGamma/>
                    </a:srgbClr>
                  </a:gs>
                  <a:gs pos="100000">
                    <a:srgbClr val="FF9900"/>
                  </a:gs>
                </a:gsLst>
                <a:lin ang="5400000" scaled="1"/>
              </a:gradFill>
              <a:ln w="9525" cap="flat" cmpd="sng">
                <a:noFill/>
                <a:prstDash val="solid"/>
                <a:miter lim="800000"/>
              </a:ln>
              <a:effectLst/>
            </p:spPr>
            <p:txBody>
              <a:bodyPr/>
              <a:lstStyle>
                <a:defPPr algn="ctr"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87057" name=""/>
              <p:cNvSpPr/>
              <p:nvPr/>
            </p:nvSpPr>
            <p:spPr bwMode="auto">
              <a:xfrm rot="10800000">
                <a:off x="1778" y="3023"/>
                <a:ext cx="176" cy="176"/>
              </a:xfrm>
              <a:custGeom>
                <a:rect l="l" t="t" r="r" b="b"/>
                <a:pathLst>
                  <a:path w="3568" h="4416">
                    <a:moveTo>
                      <a:pt x="0" y="0"/>
                    </a:moveTo>
                    <a:lnTo>
                      <a:pt x="34" y="128"/>
                    </a:lnTo>
                    <a:lnTo>
                      <a:pt x="70" y="256"/>
                    </a:lnTo>
                    <a:lnTo>
                      <a:pt x="107" y="386"/>
                    </a:lnTo>
                    <a:lnTo>
                      <a:pt x="146" y="517"/>
                    </a:lnTo>
                    <a:lnTo>
                      <a:pt x="187" y="650"/>
                    </a:lnTo>
                    <a:lnTo>
                      <a:pt x="229" y="784"/>
                    </a:lnTo>
                    <a:lnTo>
                      <a:pt x="273" y="918"/>
                    </a:lnTo>
                    <a:lnTo>
                      <a:pt x="319" y="1053"/>
                    </a:lnTo>
                    <a:lnTo>
                      <a:pt x="365" y="1190"/>
                    </a:lnTo>
                    <a:lnTo>
                      <a:pt x="413" y="1328"/>
                    </a:lnTo>
                    <a:lnTo>
                      <a:pt x="463" y="1465"/>
                    </a:lnTo>
                    <a:lnTo>
                      <a:pt x="514" y="1603"/>
                    </a:lnTo>
                    <a:lnTo>
                      <a:pt x="566" y="1742"/>
                    </a:lnTo>
                    <a:lnTo>
                      <a:pt x="620" y="1882"/>
                    </a:lnTo>
                    <a:lnTo>
                      <a:pt x="676" y="2022"/>
                    </a:lnTo>
                    <a:lnTo>
                      <a:pt x="732" y="2163"/>
                    </a:lnTo>
                    <a:lnTo>
                      <a:pt x="790" y="2304"/>
                    </a:lnTo>
                    <a:lnTo>
                      <a:pt x="849" y="2445"/>
                    </a:lnTo>
                    <a:lnTo>
                      <a:pt x="908" y="2586"/>
                    </a:lnTo>
                    <a:lnTo>
                      <a:pt x="970" y="2728"/>
                    </a:lnTo>
                    <a:lnTo>
                      <a:pt x="1032" y="2870"/>
                    </a:lnTo>
                    <a:lnTo>
                      <a:pt x="1095" y="3011"/>
                    </a:lnTo>
                    <a:lnTo>
                      <a:pt x="1160" y="3153"/>
                    </a:lnTo>
                    <a:lnTo>
                      <a:pt x="1225" y="3295"/>
                    </a:lnTo>
                    <a:lnTo>
                      <a:pt x="1292" y="3437"/>
                    </a:lnTo>
                    <a:lnTo>
                      <a:pt x="1359" y="3577"/>
                    </a:lnTo>
                    <a:lnTo>
                      <a:pt x="1428" y="3718"/>
                    </a:lnTo>
                    <a:lnTo>
                      <a:pt x="1497" y="3858"/>
                    </a:lnTo>
                    <a:lnTo>
                      <a:pt x="1567" y="3999"/>
                    </a:lnTo>
                    <a:lnTo>
                      <a:pt x="1639" y="4138"/>
                    </a:lnTo>
                    <a:lnTo>
                      <a:pt x="1711" y="4277"/>
                    </a:lnTo>
                    <a:lnTo>
                      <a:pt x="1784" y="4416"/>
                    </a:lnTo>
                    <a:lnTo>
                      <a:pt x="1857" y="4277"/>
                    </a:lnTo>
                    <a:lnTo>
                      <a:pt x="1929" y="4138"/>
                    </a:lnTo>
                    <a:lnTo>
                      <a:pt x="2001" y="3999"/>
                    </a:lnTo>
                    <a:lnTo>
                      <a:pt x="2071" y="3858"/>
                    </a:lnTo>
                    <a:lnTo>
                      <a:pt x="2140" y="3718"/>
                    </a:lnTo>
                    <a:lnTo>
                      <a:pt x="2208" y="3577"/>
                    </a:lnTo>
                    <a:lnTo>
                      <a:pt x="2276" y="3437"/>
                    </a:lnTo>
                    <a:lnTo>
                      <a:pt x="2343" y="3295"/>
                    </a:lnTo>
                    <a:lnTo>
                      <a:pt x="2408" y="3153"/>
                    </a:lnTo>
                    <a:lnTo>
                      <a:pt x="2473" y="3011"/>
                    </a:lnTo>
                    <a:lnTo>
                      <a:pt x="2536" y="2870"/>
                    </a:lnTo>
                    <a:lnTo>
                      <a:pt x="2598" y="2728"/>
                    </a:lnTo>
                    <a:lnTo>
                      <a:pt x="2660" y="2586"/>
                    </a:lnTo>
                    <a:lnTo>
                      <a:pt x="2719" y="2445"/>
                    </a:lnTo>
                    <a:lnTo>
                      <a:pt x="2778" y="2304"/>
                    </a:lnTo>
                    <a:lnTo>
                      <a:pt x="2836" y="2163"/>
                    </a:lnTo>
                    <a:lnTo>
                      <a:pt x="2892" y="2022"/>
                    </a:lnTo>
                    <a:lnTo>
                      <a:pt x="2948" y="1882"/>
                    </a:lnTo>
                    <a:lnTo>
                      <a:pt x="3002" y="1742"/>
                    </a:lnTo>
                    <a:lnTo>
                      <a:pt x="3054" y="1603"/>
                    </a:lnTo>
                    <a:lnTo>
                      <a:pt x="3105" y="1465"/>
                    </a:lnTo>
                    <a:lnTo>
                      <a:pt x="3155" y="1328"/>
                    </a:lnTo>
                    <a:lnTo>
                      <a:pt x="3203" y="1190"/>
                    </a:lnTo>
                    <a:lnTo>
                      <a:pt x="3249" y="1053"/>
                    </a:lnTo>
                    <a:lnTo>
                      <a:pt x="3295" y="918"/>
                    </a:lnTo>
                    <a:lnTo>
                      <a:pt x="3339" y="784"/>
                    </a:lnTo>
                    <a:lnTo>
                      <a:pt x="3381" y="650"/>
                    </a:lnTo>
                    <a:lnTo>
                      <a:pt x="3422" y="517"/>
                    </a:lnTo>
                    <a:lnTo>
                      <a:pt x="3461" y="386"/>
                    </a:lnTo>
                    <a:lnTo>
                      <a:pt x="3498" y="256"/>
                    </a:lnTo>
                    <a:lnTo>
                      <a:pt x="3534" y="128"/>
                    </a:lnTo>
                    <a:lnTo>
                      <a:pt x="3568" y="0"/>
                    </a:lnTo>
                    <a:lnTo>
                      <a:pt x="0" y="0"/>
                    </a:lnTo>
                    <a:close/>
                  </a:path>
                </a:pathLst>
              </a:custGeom>
              <a:gradFill rotWithShape="0">
                <a:gsLst>
                  <a:gs pos="0">
                    <a:srgbClr val="948C3C"/>
                  </a:gs>
                  <a:gs pos="100000">
                    <a:srgbClr val="CC6600"/>
                  </a:gs>
                </a:gsLst>
                <a:lin ang="2700000" scaled="1"/>
              </a:gradFill>
              <a:ln w="9525" cap="flat" cmpd="sng">
                <a:noFill/>
                <a:prstDash val="solid"/>
                <a:miter lim="800000"/>
              </a:ln>
              <a:effectLst/>
            </p:spPr>
            <p:txBody>
              <a:bodyPr/>
              <a:lstStyle>
                <a:defPPr algn="ctr"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grpSp>
      </p:grpSp>
      <p:pic>
        <p:nvPicPr>
          <p:cNvPr id="87058" name=""/>
          <p:cNvPicPr/>
          <p:nvPr>
            <p:ph idx="1"/>
          </p:nvPr>
        </p:nvPicPr>
        <p:blipFill>
          <a:blip r:embed="rId5"/>
          <a:stretch>
            <a:fillRect/>
          </a:stretch>
        </p:blipFill>
        <p:spPr>
          <a:xfrm>
            <a:off x="7391400" y="1524000"/>
            <a:ext cx="1217612" cy="2514600"/>
          </a:xfrm>
          <a:prstGeom prst="rect">
            <a:avLst/>
          </a:prstGeom>
          <a:noFill/>
          <a:ln>
            <a:noFill/>
            <a:miter lim="800000"/>
          </a:ln>
          <a:effectLst/>
        </p:spPr>
      </p:pic>
      <p:grpSp>
        <p:nvGrpSpPr>
          <p:cNvPr id="87061" name=""/>
          <p:cNvGrpSpPr/>
          <p:nvPr/>
        </p:nvGrpSpPr>
        <p:grpSpPr>
          <a:xfrm>
            <a:off x="381000" y="2286000"/>
            <a:ext cx="1600200" cy="3617912"/>
            <a:chOff x="240" y="1440"/>
            <a:chExt cx="1008" cy="2279"/>
          </a:xfrm>
        </p:grpSpPr>
        <p:pic>
          <p:nvPicPr>
            <p:cNvPr id="87062" name=""/>
            <p:cNvPicPr/>
            <p:nvPr>
              <p:ph sz="half" idx="1"/>
            </p:nvPr>
          </p:nvPicPr>
          <p:blipFill>
            <a:blip r:embed="rId6">
              <a:clrChange>
                <a:clrFrom>
                  <a:srgbClr val="FFFFFF"/>
                </a:clrFrom>
                <a:clrTo>
                  <a:srgbClr val="FFFFFF">
                    <a:alpha val="0"/>
                  </a:srgbClr>
                </a:clrTo>
              </a:clrChange>
            </a:blip>
            <a:stretch>
              <a:fillRect/>
            </a:stretch>
          </p:blipFill>
          <p:spPr>
            <a:xfrm>
              <a:off x="960" y="1536"/>
              <a:ext cx="240" cy="507"/>
            </a:xfrm>
            <a:prstGeom prst="rect">
              <a:avLst/>
            </a:prstGeom>
            <a:noFill/>
            <a:ln>
              <a:noFill/>
              <a:miter lim="800000"/>
            </a:ln>
          </p:spPr>
        </p:pic>
        <p:sp>
          <p:nvSpPr>
            <p:cNvPr id="87063" name=""/>
            <p:cNvSpPr/>
            <p:nvPr/>
          </p:nvSpPr>
          <p:spPr>
            <a:xfrm>
              <a:off x="240" y="1440"/>
              <a:ext cx="720" cy="2279"/>
            </a:xfrm>
            <a:prstGeom prst="bevel">
              <a:avLst>
                <a:gd name="adj" fmla="val 0"/>
              </a:avLst>
            </a:prstGeom>
            <a:gradFill rotWithShape="0">
              <a:gsLst>
                <a:gs pos="0">
                  <a:srgbClr val="FFCC00"/>
                </a:gs>
                <a:gs pos="50000">
                  <a:srgbClr val="FFCC00">
                    <a:gamma/>
                    <a:tint val="33725"/>
                    <a:invGamma/>
                  </a:srgbClr>
                </a:gs>
                <a:gs pos="100000">
                  <a:srgbClr val="FFCC00"/>
                </a:gs>
              </a:gsLst>
              <a:lin ang="2700000" scaled="1"/>
            </a:gradFill>
            <a:ln>
              <a:noFill/>
              <a:miter lim="800000"/>
            </a:ln>
            <a:effectLst/>
          </p:spPr>
          <p:txBody>
            <a:bodyPr lIns="82550" tIns="41275" rIns="82550" bIns="41275" anchor="ctr" anchorCtr="0">
              <a:spAutoFit/>
            </a:bodyPr>
            <a:lstStyle>
              <a:defPPr algn="ctr"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lgn="ctr"/>
            </a:p>
            <a:p>
              <a:pPr lvl="0" algn="ctr"/>
            </a:p>
            <a:p>
              <a:pPr lvl="0" algn="ctr"/>
              <a:r>
                <a:rPr sz="3200" b="1"/>
                <a:t>演</a:t>
              </a:r>
              <a:endParaRPr sz="3200" b="1"/>
            </a:p>
            <a:p>
              <a:pPr lvl="0" algn="ctr"/>
              <a:r>
                <a:rPr sz="3200" b="1"/>
                <a:t>讲</a:t>
              </a:r>
              <a:endParaRPr sz="3200" b="1"/>
            </a:p>
            <a:p>
              <a:pPr lvl="0" algn="ctr"/>
              <a:r>
                <a:rPr sz="3200" b="1"/>
                <a:t>的</a:t>
              </a:r>
              <a:endParaRPr sz="3200" b="1"/>
            </a:p>
            <a:p>
              <a:pPr lvl="0" algn="ctr"/>
              <a:r>
                <a:rPr sz="3200" b="1"/>
                <a:t>作</a:t>
              </a:r>
              <a:endParaRPr sz="3200" b="1"/>
            </a:p>
            <a:p>
              <a:pPr lvl="0" algn="ctr"/>
              <a:r>
                <a:rPr sz="3200" b="1"/>
                <a:t>用</a:t>
              </a:r>
              <a:endParaRPr sz="3200" b="1"/>
            </a:p>
            <a:p>
              <a:pPr lvl="0" algn="ctr"/>
              <a:endParaRPr sz="3200" b="1"/>
            </a:p>
            <a:p>
              <a:pPr lvl="0" algn="ctr"/>
              <a:endParaRPr sz="3200" b="1"/>
            </a:p>
          </p:txBody>
        </p:sp>
        <p:pic>
          <p:nvPicPr>
            <p:cNvPr id="87064" name=""/>
            <p:cNvPicPr/>
            <p:nvPr>
              <p:ph sz="half" idx="2"/>
            </p:nvPr>
          </p:nvPicPr>
          <p:blipFill>
            <a:blip r:embed="rId6">
              <a:clrChange>
                <a:clrFrom>
                  <a:srgbClr val="FFFFFF"/>
                </a:clrFrom>
                <a:clrTo>
                  <a:srgbClr val="FFFFFF">
                    <a:alpha val="0"/>
                  </a:srgbClr>
                </a:clrTo>
              </a:clrChange>
            </a:blip>
            <a:stretch>
              <a:fillRect/>
            </a:stretch>
          </p:blipFill>
          <p:spPr>
            <a:xfrm>
              <a:off x="960" y="3120"/>
              <a:ext cx="288" cy="507"/>
            </a:xfrm>
            <a:prstGeom prst="rect">
              <a:avLst/>
            </a:prstGeom>
            <a:noFill/>
            <a:ln>
              <a:noFill/>
              <a:miter lim="800000"/>
            </a:ln>
          </p:spPr>
        </p:pic>
      </p:grpSp>
      <p:sp>
        <p:nvSpPr>
          <p:cNvPr id="87065" name="Footer Placeholder 3"/>
          <p:cNvSpPr>
            <a:spLocks noGrp="1"/>
          </p:cNvSpPr>
          <p:nvPr>
            <p:ph type="ftr" sz="quarter" idx="2"/>
          </p:nvPr>
        </p:nvSpPr>
        <p:spPr/>
        <p:txBody>
          <a:bodyPr/>
          <a:lstStyle/>
          <a:p>
            <a:pPr lvl="0" algn="ctr"/>
            <a:r>
              <a:rPr sz="1400"/>
              <a:t>Page </a:t>
            </a:r>
            <a:fld id="{4C77323D-E9C8-4624-86DB-2D26B5E4FAEB}" type="slidenum">
              <a:rPr sz="1400"/>
              <a:t>10</a:t>
            </a:fld>
            <a:r>
              <a:rPr sz="1400"/>
              <a:t>/13</a:t>
            </a:r>
            <a:endParaRPr sz="1400"/>
          </a:p>
        </p:txBody>
      </p:sp>
      <p:sp>
        <p:nvSpPr>
          <p:cNvPr id="87066" name="TextBox 87065"/>
          <p:cNvSpPr txBox="1"/>
          <p:nvPr/>
        </p:nvSpPr>
        <p:spPr>
          <a:xfrm flipH="1">
            <a:off x="0" y="0"/>
            <a:ext cx="0" cy="0"/>
          </a:xfrm>
          <a:prstGeom prst="rect">
            <a:avLst/>
          </a:prstGeom>
          <a:noFill/>
        </p:spPr>
        <p:txBody>
          <a:bodyPr wrap="none">
            <a:spAutoFit/>
          </a:bodyPr>
          <a:lstStyle>
            <a:defPPr algn="ctr"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演讲的重要性-何薇共21页，您现在浏览的是第10页!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8" dur="500" fill="hold" nodeType="clickEffect">
                                  <p:stCondLst>
                                    <p:cond delay="0"/>
                                  </p:stCondLst>
                                  <p:childTnLst>
                                    <p:set>
                                      <p:cBhvr additive="base">
                                        <p:cTn id="6" dur="1" fill="hold">
                                          <p:stCondLst>
                                            <p:cond delay="0"/>
                                          </p:stCondLst>
                                        </p:cTn>
                                        <p:tgtEl>
                                          <p:spTgt spid="87058"/>
                                        </p:tgtEl>
                                        <p:attrNameLst>
                                          <p:attrName>style.visibility</p:attrName>
                                        </p:attrNameLst>
                                      </p:cBhvr>
                                      <p:to>
                                        <p:strVal val="visible"/>
                                      </p:to>
                                    </p:set>
                                    <p:anim calcmode="lin" valueType="num">
                                      <p:cBhvr additive="base">
                                        <p:cTn id="7" dur="500" fill="hold"/>
                                        <p:tgtEl>
                                          <p:spTgt spid="87058"/>
                                        </p:tgtEl>
                                        <p:attrNameLst>
                                          <p:attrName>ppt_x</p:attrName>
                                        </p:attrNameLst>
                                      </p:cBhvr>
                                      <p:tavLst>
                                        <p:tav tm="0">
                                          <p:val>
                                            <p:strVal val="0-#ppt_w/2"/>
                                          </p:val>
                                        </p:tav>
                                        <p:tav tm="100000">
                                          <p:val>
                                            <p:strVal val="#ppt_x"/>
                                          </p:val>
                                        </p:tav>
                                      </p:tavLst>
                                    </p:anim>
                                    <p:anim calcmode="lin" valueType="num">
                                      <p:cBhvr additive="base">
                                        <p:cTn id="8" dur="500" fill="hold"/>
                                        <p:tgtEl>
                                          <p:spTgt spid="87058"/>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https://d.book118.com/847052021141006033</a:t>
            </a:r>
          </a:p>
        </p:txBody>
      </p:sp>
    </p:spTree>
  </p:cSld>
  <p:clrMapOvr>
    <a:masterClrMapping/>
  </p:clrMapOvr>
  <p:transition/>
  <p:timing/>
</p:sld>
</file>

<file path=ppt/tags/tag1.xml><?xml version="1.0" encoding="utf-8"?>
<p:tagLst xmlns:p="http://schemas.openxmlformats.org/presentationml/2006/main">
  <p:tag name="LEFT" val=" 143.875"/>
  <p:tag name="TOP" val=" 207"/>
</p:tagLst>
</file>

<file path=ppt/tags/tag2.xml><?xml version="1.0" encoding="utf-8"?>
<p:tagLst xmlns:p="http://schemas.openxmlformats.org/presentationml/2006/main">
  <p:tag name="LEFT" val=" 143.875"/>
  <p:tag name="TOP" val=" 207"/>
</p:tagLst>
</file>

<file path=ppt/tags/tag3.xml><?xml version="1.0" encoding="utf-8"?>
<p:tagLst xmlns:p="http://schemas.openxmlformats.org/presentationml/2006/main">
  <p:tag name="LEFT" val=" 143.875"/>
  <p:tag name="TOP" val=" 207"/>
</p:tagLst>
</file>

<file path=ppt/tags/tag4.xml><?xml version="1.0" encoding="utf-8"?>
<p:tagLst xmlns:p="http://schemas.openxmlformats.org/presentationml/2006/main">
  <p:tag name="LEFT" val=" 143.875"/>
  <p:tag name="TOP" val=" 207"/>
</p:tagLst>
</file>

<file path=ppt/tags/tag5.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模板">
  <a:themeElements>
    <a:clrScheme name="">
      <a:dk1>
        <a:srgbClr val="FFFFFF"/>
      </a:dk1>
      <a:lt1>
        <a:srgbClr val="000000"/>
      </a:lt1>
      <a:dk2>
        <a:srgbClr val="DDDDDD"/>
      </a:dk2>
      <a:lt2>
        <a:srgbClr val="233DA9"/>
      </a:lt2>
      <a:accent1>
        <a:srgbClr val="65AAE9"/>
      </a:accent1>
      <a:accent2>
        <a:srgbClr val="B2B2B2"/>
      </a:accent2>
      <a:accent3>
        <a:srgbClr val="9BBB59"/>
      </a:accent3>
      <a:accent4>
        <a:srgbClr val="8064A2"/>
      </a:accent4>
      <a:accent5>
        <a:srgbClr val="4BACC6"/>
      </a:accent5>
      <a:accent6>
        <a:srgbClr val="F79646"/>
      </a:accent6>
      <a:hlink>
        <a:srgbClr val="7DA0D3"/>
      </a:hlink>
      <a:folHlink>
        <a:srgbClr val="B2E385"/>
      </a:folHlink>
    </a:clrScheme>
    <a:fontScheme name="Arial">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prstClr val="black">
                <a:alpha val="38000"/>
              </a:prstClr>
            </a:outerShdw>
          </a:effectLst>
        </a:effectStyle>
        <a:effectStyle>
          <a:effectLst>
            <a:outerShdw blurRad="40000" dist="23000" dir="5400000" rotWithShape="0">
              <a:prstClr val="black">
                <a:alpha val="35000"/>
              </a:prstClr>
            </a:outerShdw>
          </a:effectLst>
        </a:effectStyle>
        <a:effectStyle>
          <a:effectLst>
            <a:outerShdw blurRad="40000" dist="23000" dir="5400000" rotWithShape="0">
              <a:prstClr val="black">
                <a:alpha val="35000"/>
              </a:prst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raClrSchemeLst>
    <a:extraClrScheme>
      <a:clrScheme name="">
        <a:dk1>
          <a:srgbClr val="FFFFFF"/>
        </a:dk1>
        <a:lt1>
          <a:srgbClr val="000000"/>
        </a:lt1>
        <a:dk2>
          <a:srgbClr val="DDDDDD"/>
        </a:dk2>
        <a:lt2>
          <a:srgbClr val="233DA9"/>
        </a:lt2>
        <a:accent1>
          <a:srgbClr val="65AAE9"/>
        </a:accent1>
        <a:accent2>
          <a:srgbClr val="B2B2B2"/>
        </a:accent2>
        <a:accent3>
          <a:srgbClr val="9BBB59"/>
        </a:accent3>
        <a:accent4>
          <a:srgbClr val="8064A2"/>
        </a:accent4>
        <a:accent5>
          <a:srgbClr val="4BACC6"/>
        </a:accent5>
        <a:accent6>
          <a:srgbClr val="F79646"/>
        </a:accent6>
        <a:hlink>
          <a:srgbClr val="7DA0D3"/>
        </a:hlink>
        <a:folHlink>
          <a:srgbClr val="B2E385"/>
        </a:folHlink>
      </a:clrScheme>
    </a:extraClrScheme>
    <a:extraClrScheme>
      <a:clrScheme name="">
        <a:dk1>
          <a:srgbClr val="FFFFFF"/>
        </a:dk1>
        <a:lt1>
          <a:srgbClr val="000000"/>
        </a:lt1>
        <a:dk2>
          <a:srgbClr val="DDDDDD"/>
        </a:dk2>
        <a:lt2>
          <a:srgbClr val="632769"/>
        </a:lt2>
        <a:accent1>
          <a:srgbClr val="8B8DE1"/>
        </a:accent1>
        <a:accent2>
          <a:srgbClr val="FF997D"/>
        </a:accent2>
        <a:accent3>
          <a:srgbClr val="9BBB59"/>
        </a:accent3>
        <a:accent4>
          <a:srgbClr val="8064A2"/>
        </a:accent4>
        <a:accent5>
          <a:srgbClr val="4BACC6"/>
        </a:accent5>
        <a:accent6>
          <a:srgbClr val="F79646"/>
        </a:accent6>
        <a:hlink>
          <a:srgbClr val="58AFD2"/>
        </a:hlink>
        <a:folHlink>
          <a:srgbClr val="BFDF63"/>
        </a:folHlink>
      </a:clrScheme>
    </a:extraClrScheme>
    <a:extraClrScheme>
      <a:clrScheme name="">
        <a:dk1>
          <a:srgbClr val="FFFFFF"/>
        </a:dk1>
        <a:lt1>
          <a:srgbClr val="000000"/>
        </a:lt1>
        <a:dk2>
          <a:srgbClr val="DDDDDD"/>
        </a:dk2>
        <a:lt2>
          <a:srgbClr val="37737F"/>
        </a:lt2>
        <a:accent1>
          <a:srgbClr val="52BCB2"/>
        </a:accent1>
        <a:accent2>
          <a:srgbClr val="E0A56A"/>
        </a:accent2>
        <a:accent3>
          <a:srgbClr val="9BBB59"/>
        </a:accent3>
        <a:accent4>
          <a:srgbClr val="8064A2"/>
        </a:accent4>
        <a:accent5>
          <a:srgbClr val="4BACC6"/>
        </a:accent5>
        <a:accent6>
          <a:srgbClr val="F79646"/>
        </a:accent6>
        <a:hlink>
          <a:srgbClr val="A0C264"/>
        </a:hlink>
        <a:folHlink>
          <a:srgbClr val="DCDC24"/>
        </a:folHlink>
      </a:clrScheme>
    </a:extraClrScheme>
  </a:extraClrSchemeLst>
</a:theme>
</file>

<file path=ppt/theme/theme3.xml><?xml version="1.0" encoding="utf-8"?>
<a:theme xmlns:r="http://schemas.openxmlformats.org/officeDocument/2006/relationships" xmlns:a="http://schemas.openxmlformats.org/drawingml/2006/main" name="Office Theme">
  <a:themeElements>
    <a:clrScheme name="Office">
      <a:dk1>
        <a:srgbClr val="FFFFFF"/>
      </a:dk1>
      <a:lt1>
        <a:srgbClr val="000000"/>
      </a:lt1>
      <a:dk2>
        <a:srgbClr val="808080"/>
      </a:dk2>
      <a:lt2>
        <a:srgbClr val="000000"/>
      </a:lt2>
      <a:accent1>
        <a:srgbClr val="BBE0E3"/>
      </a:accent1>
      <a:accent2>
        <a:srgbClr val="333399"/>
      </a:accent2>
      <a:accent3>
        <a:srgbClr val="9BBB59"/>
      </a:accent3>
      <a:accent4>
        <a:srgbClr val="8064A2"/>
      </a:accent4>
      <a:accent5>
        <a:srgbClr val="4BACC6"/>
      </a:accent5>
      <a:accent6>
        <a:srgbClr val="F79646"/>
      </a:accent6>
      <a:hlink>
        <a:srgbClr val="009999"/>
      </a:hlink>
      <a:folHlink>
        <a:srgbClr val="99CC00"/>
      </a:folHlink>
    </a:clrScheme>
    <a:fontScheme name="Arial">
      <a:majorFont>
        <a:latin typeface="Arial"/>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prstClr val="black">
                <a:alpha val="38000"/>
              </a:prstClr>
            </a:outerShdw>
          </a:effectLst>
        </a:effectStyle>
        <a:effectStyle>
          <a:effectLst>
            <a:outerShdw blurRad="40000" dist="23000" dir="5400000" rotWithShape="0">
              <a:prstClr val="black">
                <a:alpha val="35000"/>
              </a:prstClr>
            </a:outerShdw>
          </a:effectLst>
        </a:effectStyle>
        <a:effectStyle>
          <a:effectLst>
            <a:outerShdw blurRad="40000" dist="23000" dir="5400000" rotWithShape="0">
              <a:prstClr val="black">
                <a:alpha val="35000"/>
              </a:prst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89</Paragraphs>
  <Slides>11</Slides>
  <Notes>8</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11</vt:i4>
      </vt:variant>
    </vt:vector>
  </HeadingPairs>
  <TitlesOfParts>
    <vt:vector baseType="lpstr" size="20">
      <vt:lpstr>Arial</vt:lpstr>
      <vt:lpstr>Calibri</vt:lpstr>
      <vt:lpstr>楷体_GB2312</vt:lpstr>
      <vt:lpstr>Wingdings</vt:lpstr>
      <vt:lpstr>宋体</vt:lpstr>
      <vt:lpstr>黑体</vt:lpstr>
      <vt:lpstr>幼圆</vt:lpstr>
      <vt:lpstr>隶书</vt:lpstr>
      <vt:lpstr>Office Theme</vt:lpstr>
      <vt:lpstr>演讲重要性</vt:lpstr>
      <vt:lpstr>课堂安排</vt:lpstr>
      <vt:lpstr>PowerPoint Presentation</vt:lpstr>
      <vt:lpstr>主要内容</vt:lpstr>
      <vt:lpstr>演讲四要素</vt:lpstr>
      <vt:lpstr>演讲的类型</vt:lpstr>
      <vt:lpstr>演讲的类型-按活动方式划分的演讲</vt:lpstr>
      <vt:lpstr>演讲的作用</vt:lpstr>
      <vt:lpstr>培养良好的人际关系培养高尚的情操肯尼迪演讲</vt:lpstr>
      <vt:lpstr>帕特里克.亨利演讲</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2024-09-07T08:13:22.806</cp:lastPrinted>
  <dcterms:created xsi:type="dcterms:W3CDTF">2024-09-07T00:13:22Z</dcterms:created>
  <dcterms:modified xsi:type="dcterms:W3CDTF">2024-09-07T00:13:24Z</dcterms:modified>
</cp:coreProperties>
</file>