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413C59-13FD-41D8-889F-0662701867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A98C7A-4A86-45AE-A864-57C29A0F3B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49B237-C262-4576-B891-27C28CD203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D7430C-0ECC-4ED9-BA6F-B6523D91F7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76CB3E-A7EF-434D-9752-0BE84070D3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76F697-A04B-4716-9BA2-D9AB351469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12D2F2-DF8C-43F4-82AA-3128EAC473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E13D29-D0EC-4808-8363-18069061FA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48A54B-9813-4BD9-A2D3-CADEA67D59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E33141-1B80-4793-9BFB-DBF511CC46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F278FB-1BE2-4542-82D5-15DB51C9BE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705403415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725" b="1">
                <a:solidFill>
                  <a:srgbClr val="754807">
                    <a:alpha val="100000"/>
                  </a:srgbClr>
                </a:solidFill>
                <a:latin typeface="Microsoft Yahei"/>
                <a:ea typeface="Microsoft Yahei"/>
                <a:cs typeface="Microsoft Yahei"/>
              </a:rPr>
              <a:t>财务管理制度中的业绩考核和绩效激励机制</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800">
                <a:solidFill>
                  <a:srgbClr val="754807">
                    <a:alpha val="100000"/>
                  </a:srgbClr>
                </a:solidFill>
                <a:latin typeface="Microsoft Yahei"/>
                <a:ea typeface="Microsoft Yahei"/>
                <a:cs typeface="Microsoft Yahei"/>
              </a:rPr>
              <a:t>汇报人：</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endParaRPr lang="en-US" sz="1800">
              <a:solidFill>
                <a:srgbClr val="754807">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业绩考核概述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业绩考核方法</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绩效激励机制</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业绩考核与激励机制的关系</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实施过程中的问题与对策</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业绩考核概述</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业绩考核是对员工或部门在一定时期内的工作成果进行的评估，通常以可量化的指标为主，辅以质性评价。</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通过客观、公正地评价员工或部门的工作表现，为薪酬调整、晋升、培训等提供依据，同时激励员工提升工作绩效。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公平性</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客观性</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可比性</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及时反馈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考核原则</a:t>
              </a:r>
            </a:p>
          </p:txBody>
        </p:sp>
      </p:grpSp>
      <p:pic>
        <p:nvPicPr>
          <p:cNvPr id="28" name="Picture 28"/>
          <p:cNvPicPr>
            <a:picLocks noChangeAspect="1"/>
          </p:cNvPicPr>
          <p:nvPr/>
        </p:nvPicPr>
        <p:blipFill>
          <a:blip r:embed="rId2"/>
          <a:srcRect l="9907" r="990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8362" r="8362"/>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9156" r="915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9907" r="9907"/>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确保考核标准、程序和结果公开透明，避免主观偏见和歧视。</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以事实和数据为基础，避免主观臆断和偏见，确保考核结果的客观公正。</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确保考核标准在不同部门和岗位之间具有可比性，以便进行横向比较。</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及时向被考核者提供反馈，帮助其了解自己的工作表现，以便及时调整和改进。</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考核周期与范围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考核周期</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根据企业实际情况确定，通常为季度、半年或年度。</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考核范围</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可以是对个人的考核，也可以是对部门或团队的考核。针对不同层级的员工和部门，考核标准和内容会有所不同。</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业绩考核方法</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目标管理法是一种以目标为导向的业绩考核方法，通过设定明确、可衡量的目标，对员工的业绩进行评估。</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目标管理法强调目标的设定、实施、评估和调整，以确保员工的工作与组织目标保持一致。在财务管理中，目标管理法可以帮助企业设定财务目标，并评估员工在实现这些目标方面的表现。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目标管理法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360度反馈法是一种多维度、全方位的业绩考核方法，通过上级、下级、同事、客户等多个角度对员工进行评估。</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360度反馈法可以提供更全面、客观的业绩评价，有助于员工了解自己在工作中的表现和需要改进的地方。在财务管理中，这种方法可以用于评估财务团队或个人的绩效，促进团队合作和提升个人能力。</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360度反馈法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关键绩效指标法是一种以关键绩效指标为核心的业绩考核方法，通过对关键指标的评估来衡量员工的业绩。</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关键绩效指标法可以帮助企业识别和衡量对实现战略目标至关重要的绩效领域。在财务管理中，KPI可以用于评估财务团队或个人的工作表现，确保他们的工作与组织的战略目标保持一致。</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关键绩效指标法（KPI）</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平衡计分卡是一种综合性的业绩考核方法，通过财务、客户、内部业务流程、学习与成长四个维度来衡量组织的业绩。</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平衡计分卡不仅关注财务指标，还关注非财务指标，以实现短期和长期目标之间的平衡。在财务管理中，平衡计分卡可以用于制定财务目标、评估财务绩效以及制定行动计划，以促进组织的可持续发展。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平衡计分卡（BSC）</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绩效激励机制</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根据员工的工作表现和业绩，给予相应的奖金作为激励。</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奖金制度</a:t>
            </a:r>
          </a:p>
        </p:txBody>
      </p:sp>
      <p:pic>
        <p:nvPicPr>
          <p:cNvPr id="5" name="Picture 5"/>
          <p:cNvPicPr>
            <a:picLocks noChangeAspect="1"/>
          </p:cNvPicPr>
          <p:nvPr/>
        </p:nvPicPr>
        <p:blipFill>
          <a:blip r:embed="rId2"/>
          <a:srcRect l="16750" r="167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针对销售或业务部门，根据销售业绩或业务完成情况给予提成奖励。</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提成制度</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针对特定项目或任务，设置专项奖励以激励员工积极参与。</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专项奖励</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奖励制度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根据员工能力和职位设定基本工资。</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基本工资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833" r="2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绩效工资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667" r="14667"/>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福利制度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92" r="16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将员工工资与工作绩效挂钩，实现激励效果。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提供健康保险、住房补贴等福利，提高员工满意度。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薪酬激励</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https://d.book118.com/847054034152006043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2024-09-17T20:55:46.380</cp:lastPrinted>
  <dcterms:created xsi:type="dcterms:W3CDTF">2024-09-17T12:55:46Z</dcterms:created>
  <dcterms:modified xsi:type="dcterms:W3CDTF">2024-09-17T12:55:48Z</dcterms:modified>
</cp:coreProperties>
</file>