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7832C-93CF-4B4F-82C1-09CFEFCF4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AC7AC-699F-4EA4-8776-75BFC29A2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D44E9-7B5C-4E54-8E0B-5BCC1956D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20EA2-EFED-491C-8776-22444EBEE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F8526-1F70-4A37-912A-6C2F1850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E564A-E3D5-45AD-8D25-6EFE5C2F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1A4C5-001D-4D58-A5BA-F704505D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92672-E75A-4B64-AD0E-BA287545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57251-F9C0-4DE2-97E9-E8C73037B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9A444-E1E4-4503-955B-70026A8F4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23A05-BE6A-46C4-BBBB-3D935102A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54043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巢湖水污染状况及原因调查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巢湖水污染状况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巢湖水污染原因分析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防治巢湖水污染的措施和建议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巢湖位于中国安徽省，是长江下游的重要湖泊之一。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巢湖地理位置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生态环境重要性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水污染问题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巢湖是重要的水源地和生态屏障，对周边地区的生态环境和经济发展具有重要意义。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近年来，巢湖的水污染问题日益严重，水质恶化，对生态环境和人类健康造成威胁。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通过对巢湖水污染状况及原因的调查，为治理巢湖水污染提供科学依据。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保护巢湖生态环境，保障周边地区居民的饮用水安全，促进经济社会的可持续发展。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5611" b="56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巢湖水污染状况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巢湖水质长期处于Ⅳ类或Ⅴ类，属于中度或重度污染。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4083" r="14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总体水质较差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巢湖富营养化指数较高，水体中氮、磷等营养盐含量超标。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富营养化严重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受富营养化影响，巢湖蓝藻爆发频繁，严重影响水质和生态。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蓝藻爆发频繁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巢湖水质现状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周边工业园区和企业的废水排放是巢湖水质恶化的主要原因之一。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工业废水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城市生活污水未经处理直接排放，含有大量有机物和营养盐。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生活污水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t="15500" b="1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农业生产过程中使用的化肥、农药等流入巢湖，导致水体中氮、磷等营养盐超标。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农业面源污染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主要污染物及其来源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总体呈下降趋势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近年来，巢湖水质总体呈下降趋势，污染状况日益严重。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季节性变化明显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不同季节水质变化较大，夏季水质相对较差，冬季相对较好。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治理难度大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巢湖污染状况复杂，治理难度较大，需要采取综合措施进行治理。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水质变化趋势分析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巢湖水污染原因分析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4987" r="249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工业废水未经处理直接排放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巢湖周边地区存在大量工业企业，部分企业缺乏环保意识，将未经处理的工业废水直接排入巢湖，导致水质恶化。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工业废水处理设施不完善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部分企业虽然有废水处理设施，但处理效果不佳，废水中的有害物质仍未得到有效去除。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工业废水排放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农业化肥和农药过量使用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巢湖周边地区农业生产中大量使用化肥和农药，这些化学物质在雨水冲刷下流入巢湖，对水质造成污染。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农业面源污染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农业生产过程中产生的废弃物、废水等，如畜禽养殖废弃物、农作物秸秆等，未经处理直接排放，对巢湖水质造成影响。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农业化肥和农药使用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https://d.book118.com/847054043024006030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2024-09-01T15:41:54.391</cp:lastPrinted>
  <dcterms:created xsi:type="dcterms:W3CDTF">2024-09-01T07:41:54Z</dcterms:created>
  <dcterms:modified xsi:type="dcterms:W3CDTF">2024-09-01T07:41:56Z</dcterms:modified>
</cp:coreProperties>
</file>