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2999C9-7C22-4D21-B432-0D4BEFDC6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98FA0B-2AD5-41B8-87D7-4B62A9848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4F90EA-F069-4D64-ACFC-AE0E6D973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0B2A92-9E50-4FD0-8742-313F27E54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E2B8D0-1093-413F-9B88-74D1EA7C7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37F7E9-FE62-4A94-B288-642706978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FA7606-CE9B-49A4-A7F7-DD1253C1E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6AEE64-73EE-49E6-A574-9BFDE8C93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763CF5-AB91-4E50-BC46-C02BF42CE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3ACD6A-6103-4BDF-BE54-EAA194203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8C3AE6-BEE6-4F5E-B475-C97C82C49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05605012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工程部资料员年度工作总结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工作背景与职责概述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全年工作完成情况回顾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专业技能提升与培训经历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工作中遇到挑战及应对措施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个人成长感悟与收获分享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下一年度工作计划与目标设定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工作背景与职责概述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86" b="148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工程部资料员角色定位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工程部资料员是工程部中不可或缺的一员，负责工程资料的收集、整理、归档和保管等工作，确保工程资料的完整性和准确性。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工程部资料员需要具备一定的工程知识和资料管理技能，能够熟练处理各种工程资料和文件，为工程项目的顺利实施提供有力支持。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负责工程图纸的接收、登记、分发和回收工作，确保图纸的及时供应和有效管理。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协助工程师进行工程项目的文件编制和报批工作，提供必要的资料支持。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参与工程项目的验收工作，负责相关资料的整理和提交。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负责工程部内部文件和资料的传递、借阅和复制等工作，确保信息的及时传递和有效利用。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负责工程资料的收集、整理、编目、归档和保管工作，确保工程资料的系统性、完整性和准确性。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岗位职责及工作内容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工程部资料员通常按照月度或季度进行工作汇报，向上级领导或相关部门提交工作总结和计划。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考核标准主要包括工程资料的完整性、准确性、及时性以及工作态度和团队协作等方面。具体考核标准可根据实际情况进行制定和调整。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汇报周期与考核标准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全年工作完成情况回顾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8234" r="8234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各类资料收集、整理情况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工程图纸、技术文件收集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全年共收集工程图纸500余份，技术文件200余份，确保所有项目资料齐全、准确。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合同、协议整理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对签订的合同、协议进行分类整理，建立档案，方便随时查阅。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施工过程资料收集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及时收集施工过程中的各类资料，如施工日记、质量检查记录等，确保项目资料的完整性和连续性。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根据项目类型、时间等因素，对资料进行科学分类和编号，方便查找和管理。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档案分类与编号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档案更新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档案保管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随着项目的推进，不断对档案进行更新和完善，确保档案与项目实际进度同步。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严格遵守档案保管规定，做好防火、防盗、防潮等措施，确保档案资料的安全。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档案建立、更新及保管情况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沟通协调顺畅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积极与项目部、设计部、采购部等部门沟通协调，确保项目资料的准确性和完整性。同时，及时处理和解决资料传递过程中出现的问题和矛盾。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信息传递及时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全年共发布各类通知、公告100余份，确保信息及时、准确地传达给相关部门和人员。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工作成果显著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通过有效的信息传递和沟通协调，提高了工作效率和质量，为项目的顺利实施提供了有力保障。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125" r="171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1000" r="110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信息传递、沟通协调成果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专业技能提升与培训经历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工程造价与预算课程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了解了工程造价的基本原理和方法，熟悉了预算编制和审核的流程，为更好地管理工程资料提供了有力支持。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工程招投标与合同管理课程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学习了工程招投标的基本程序和合同管理的基本知识，提升了在工程资料管理中应对相关问题的能力。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工程资料管理课程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系统学习了工程资料的分类、编码、归档等专业知识，掌握了资料管理软件的操作技巧。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7708" r="770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参加培训课程及学习成果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独立完成了多个项目的工程资料整理、编码、归档工作，确保资料的完整性、准确性和可追溯性。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工程资料整理与归档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及时跟踪和处理工程变更和签证，确保相关资料的齐全、合规，为项目的顺利实施提供了保障。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工程变更与签证管理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协助项目经理完成工程进度款的支付申请和审核工作，确保支付流程的顺畅和资金的及时到位。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工程进度款支付管理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实际操作技能提高展示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https://d.book118.com/847056050123006035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2024-09-10T05:19:25.437</cp:lastPrinted>
  <dcterms:created xsi:type="dcterms:W3CDTF">2024-09-09T21:19:25Z</dcterms:created>
  <dcterms:modified xsi:type="dcterms:W3CDTF">2024-09-09T21:19:27Z</dcterms:modified>
</cp:coreProperties>
</file>