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0FC259-4762-4434-A95A-19F491F21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FFB51A-1279-40D1-B7B8-6F51E678C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800221-9239-493F-AC3D-710ACC3C9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16D13E-BDC5-4DE9-A2F1-E56F276C0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62BAD2-3596-48EA-9338-3C2FEC49E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07CD5A-1139-4EE5-AA7C-2F0E1744D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0BD4DB-1B85-475E-9F10-CC483C26B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A68B98-66B6-4F7F-9C1B-CD9E85E94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DBA3BE-4D25-4FAF-977E-D38FADADD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3CB209-831B-4AE8-8733-56C02DC4C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C748D4-7380-492A-9F8A-8798F383B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060056151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社会公益活动倡议书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活动背景与意义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活动目标与期望成果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活动内容与安排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资源需求与筹备工作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合作单位与支持网络构建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77" r="5377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贫困问题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弱势群体权益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部分地区和群体仍面临贫困问题，包括教育、医疗、住房等方面的困难。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随着工业化和城市化进程加速，环境污染和生态破坏问题日益严重。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妇女、儿童、老年人、残疾人等弱势群体在社会中处于不利地位，需要更多关注和帮助。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当前社会问题概述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公益活动的重要性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公益活动可以弥补政府在社会保障、公共服务等方面的不足，促进社会公平和进步。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公益活动倡导关爱、互助、奉献等社会正能量，有助于营造良好的社会风尚。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公益活动关注环境保护、文化传承等领域，推动社会可持续发展。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弥补政府服务不足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弘扬社会正能量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推动可持续发展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关爱弱势群体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互助合作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奉献精神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倡导社会关爱与互助精神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鼓励人们互相帮助、团结协作，共同应对社会问题和挑战。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弘扬奉献精神，鼓励人们积极参与公益活动，为社会进步贡献自己的力量。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倡导全社会关注弱势群体，提供力所能及的帮助和支持。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活动目标与期望成果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增强公众意识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扩大影响力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提高公众对公益事业的关注度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通过公益活动，让更多人了解公益事业的重要性和紧迫性，提高公众的参与意识和责任感。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借助媒体和社交平台，广泛传播公益活动的信息和成果，吸引更多人关注和参与。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联合政府、企业、社会组织和个人等各方力量，共同为公益事业贡献力量。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鼓励各方加强合作，形成公益事业的合力，实现资源共享和优势互补。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汇聚社会力量，共同参与公益事业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倡导合作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整合资源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通过公益活动，关注弱势群体，促进社会公平和正义。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推动社会公平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弘扬社会正能量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推动社会进步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042" r="17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传递积极向上、团结互助的社会价值观，营造和谐、友爱的社会氛围。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通过公益活动的示范和引领作用，推动社会文明进步和可持续发展。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促进社会和谐与进步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活动内容与安排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关爱弱势群体，传递社会温暖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活动主题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每月的第一个星期/每年的一月份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活动时间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通过线上线下相结合的方式，开展系列公益讲座、展览、互动体验等活动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活动形式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利用社交媒体、新闻媒体、校园社团等多渠道进行广泛宣传，提高公众参与度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宣传渠道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公益宣传周/月活动安排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招募对象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招募方式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志愿者招募及培训计划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包括公益理念、服务技能、安全防范等方面的培训，确保志愿者具备服务能力和自我保护能力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通过线上报名、线下招募会等方式进行志愿者招募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热心公益事业的各界人士，特别是学生、教师、医生等具有专业技能的志愿者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采用线上课程、线下实践相结合的方式，确保培训效果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活动筹备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活动宣传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活动执行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活动总结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现场活动流程设计与执行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制定详细的活动方案，包括场地布置、物资准备、人员分工等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通过现场海报、宣传册、视频等多种形式进行活动宣传，吸引更多人参与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按照活动方案有序开展各项活动，包括讲座、展览、互动体验等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对活动进行总结评估，总结经验教训，为下一次活动提供参考和改进方向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资源需求与筹备工作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https://d.book118.com/847060056151006051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2024-09-25T02:35:19.699</cp:lastPrinted>
  <dcterms:created xsi:type="dcterms:W3CDTF">2024-09-24T18:35:19Z</dcterms:created>
  <dcterms:modified xsi:type="dcterms:W3CDTF">2024-09-24T18:35:21Z</dcterms:modified>
</cp:coreProperties>
</file>