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1E578-242D-4DEC-B379-4084C1F32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FD916-A403-4B66-A0C1-E4214123A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A5F03-1C56-47AD-BA50-250DC3FB7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E3DC6-1F3F-43A3-9BE4-4771F3C13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15866D-B701-4D1F-A231-B79CE5B40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4923F0-FDDA-4DF6-988D-BF5F27A71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45A52A-95FB-4811-9EE0-A0AF4B3FA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CBC58-E199-4E46-9D36-0857CD5B9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DE5F0-6D8F-4449-8468-FC53DC12C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B7CCB-5ACB-45C7-8693-5BBCC897B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7ACE0-9B24-473F-8FF7-E4AD56016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62040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生物技术在食品工业中的应用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生物技术在食品原料生产中的应用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生物技术在食品加工中的应用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生物技术在食品安全与质量控制中的应用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生物技术在食品营养与健康领域的应用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生物技术在食品工业中的挑战与前景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生物技术是利用生物体系（包括生物体本身或其组成部分，如细胞、酶等）进行工业生产或技术开发的一门综合性技术。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生物技术经历了传统生物技术（如酿造、发酵等）和现代生物技术（如基因工程、细胞工程等）两个阶段，目前正处于高速发展时期。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生物技术的定义与发展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生物技术在医药领域的应用包括生产疫苗、抗体、基因治疗等，为疾病的预防和治疗提供了有力支持。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生物技术在农业领域的应用包括转基因作物、生物农药、生物肥料等，提高了农作物的产量和品质。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生物技术在工业领域的应用包括生物催化、生物降解、生物制造等，为工业生产提供了高效、环保的方法。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生物技术在各领域的应用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63" r="240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食品工业是指将原料加工成食品的生产过程，包括食品加工、制造、包装等环节。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生物技术在食品工业中的应用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生物技术在食品工业中的应用涉及食品加工、食品添加剂、功能性食品开发等多个方面，为食品工业的发展提供了技术支持和创新动力。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生物技术对食品工业的影响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生物技术不仅提高了食品生产的效率和质量，还推动了食品工业的创新和转型升级，使得食品工业更加绿色、安全、可持续。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生物技术与食品工业的关系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生物技术在食品原料生产中的应用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通过基因工程手段将外源基因导入目标生物体中，使其获得新的遗传特性。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转基因技术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转基因技术可使农作物获得抗虫、抗病等特性，减少农药使用，提高产量。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抗虫、抗病性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通过转基因技术培育耐逆性强的农作物品种，以适应干旱、盐碱等恶劣环境。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耐逆性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利用转基因技术改善农作物的营养成分、口感和加工品质等。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品质改良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转基因技术在农作物育种中的应用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100" r="141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细胞培养技术在肉类生产中的应用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在实验室条件下，利用细胞培养技术将动物肌肉细胞培养成肌肉组织。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细胞培养肉类生产无需饲养和屠宰动物，减少了对环境和资源的压力。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细胞培养技术可精确控制肉类的营养成分和品质，满足不同消费者需求。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相对于传统畜牧业，细胞培养肉类生产周期短，可实现规模化、集约化生产。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细胞培养技术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无需饲养动物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可控性强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生产效率高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17" r="18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发酵工程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生产酶制剂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生产有机酸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生产氨基酸和维生素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发酵工程在食品原料生产中的应用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利用微生物的代谢活动来生产各种食品原料和添加剂。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利用发酵工程生产柠檬酸、乳酸等有机酸，作为食品添加剂和保鲜剂。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通过发酵工程生产各种酶制剂，用于面包、啤酒等食品的加工。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通过发酵工程生产氨基酸和维生素等营养强化剂，提高食品的营养价值。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生物技术在食品加工中的应用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酶在食品保鲜和贮藏中的应用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利用酶的专一性和高效性，对食品进行保鲜和贮藏处理，延长食品的保质期。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酶制剂的改良和创制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通过基因工程手段改良酶的性质，提高酶的催化效率，以及创制新型酶制剂，满足食品加工过程中的特殊需求。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酶在食品加工中的应用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利用酶制剂催化食品原料中的生物化学反应，如淀粉的糖化、蛋白质的降解等，以改善食品的加工性能和品质。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酶工程在食品加工中的应用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通过选育优良菌种、优化发酵工艺等手段，研制高效、安全的发酵剂，提高食品加工的效率和品质。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发酵剂的研制和应用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利用微生物的发酵作用，将食品原料转化为具有特殊风味和营养价值的食品，如面包、啤酒、酸奶等。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发酵在食品加工中的应用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通过发酵处理，抑制食品中有害微生物的生长，延长食品的保质期。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发酵在食品保鲜和贮藏中的应用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发酵工程在食品加工中的应用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https://d.book118.com/847062040015006042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2024-09-15T05:41:06.183</cp:lastPrinted>
  <dcterms:created xsi:type="dcterms:W3CDTF">2024-09-14T21:41:06Z</dcterms:created>
  <dcterms:modified xsi:type="dcterms:W3CDTF">2024-09-14T21:41:08Z</dcterms:modified>
</cp:coreProperties>
</file>