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B9FBA6-89C6-43B5-97C0-899556E6E5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350974-7DB9-448F-81AB-C2566739AF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72BEA1-3AED-4F9B-B99A-10CD50B73E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A05E02-4E47-472A-A3A4-16F6DB5107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5EF2EA-3F70-4F44-AFE6-2152216D0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C2EE95F-AEEF-4360-BFD5-A23893806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1DC296-21A6-48D5-9E61-2243EE6162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41D322-DD85-4610-B0BC-88433BF173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65AD4E-DEA1-4545-8165-6D277F7E7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952E20-9703-4FC7-8334-04E7F312CE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318E6C-3E39-4E77-823F-C7BDF1FF69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47063040041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协同办公和远程工作技巧提升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协同办公概述与重要性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远程工作现状及挑战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协同办公工具与平台推荐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远程工作技巧与方法分享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协同办公在项目管理中的应用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协同办公概述与重要性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协同办公定义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协同办公是指利用计算机技术和网络技术，支持多人同时参与、共同完成一项工作的办公方式。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随着互联网和移动设备的普及，协同办公已成为企业提高工作效率、降低成本的重要手段。未来，协同办公将更加注重用户体验、数据安全性和跨平台整合。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79" r="22479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协同办公定义及发展趋势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032" b="1003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2493" r="2493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提高工作效率与团队协作能力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实时沟通与协作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通过协同办公工具，团队成员可以实时交流想法、共享文件和数据，从而提高工作效率。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任务分配与跟踪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协同办公平台通常具备任务管理功能，方便管理者分配任务、跟踪进度，确保项目按时完成。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版本控制与文档管理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协同办公工具支持版本控制和文档管理，避免文件混乱和版本冲突，提高团队协作效率。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协同办公工具支持远程工作，员工可以在家或其他地点办公，从而打破地域限制，提高工作灵活性。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远程工作支持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随着移动设备的发展，协同办公应用逐渐支持手机和平板电脑等设备，员工可以随时随地进行办公。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移动办公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5250" b="525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对于跨国或跨时区团队，协同办公工具可以提供多时区支持和在线会议等功能，方便团队成员进行实时协作。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跨时区协作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打破地域限制，实现灵活办公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远程工作现状及挑战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提高工作效率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远程工作可以省去通勤时间，让员工更加专注于工作，从而提高工作效率。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拓展人才资源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远程工作打破了地域限制，企业可以招聘全球范围内的人才，提高团队多样性和整体实力。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远程工作普及度提高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随着互联网技术的发展，远程工作逐渐成为一种趋势，越来越多企业和团队开始采用远程工作方式。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远程工作现状及优势分析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工作与生活平衡挑战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在家办公容易让工作和生活界限模糊，影响工作效率和身心健康。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沟通效率降低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远程工作中，团队成员之间的沟通主要依赖于线上工具，容易出现沟通不畅、信息误解等问题。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团队协作难度增加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远程工作使得团队成员之间的协作变得更加困难，需要更加高效的协作工具和沟通方式。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面临的挑战与困难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建立有效的线上沟通机制，如定期会议、即时通讯工具使用规范等，确保团队成员之间沟通顺畅。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制定明确的沟通规范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选择适合团队的远程协作工具，如项目管理软件、在线文档编辑工具等，提高团队协作效率。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选择高效的协作工具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合理规划工作时间和休息时间，保持工作与生活的平衡，提高工作效率和身心健康。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保持工作与生活的平衡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如何应对远程工作中的挑战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协同办公工具与平台推荐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Slack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专注于团队协作和沟通，提供实时聊天、文件共享、任务管理等功能，支持多平台使用。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Microsoft Teams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提供聊天、视频会议、文件共享和协作等功能，可集成Office 365应用程序，适用于企业级协同办公。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Zoom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提供高质量的视频会议、语音通话和即时消息功能，适用于远程团队协作和在线会议。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21875" r="21875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2500" r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实时沟通与协作工具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Asana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灵活的任务管理工具，可创建任务清单、设置任务优先级、分配任务给团队成员，并实时跟踪任务进度。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Trello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以看板形式展示任务，支持创建卡片、添加标签、设置截止日期等，适用于轻量级项目管理。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JIRA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功能强大的项目管理工具，支持敏捷开发和传统项目管理方法，提供详细的任务跟踪和报告功能。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任务管理与进度跟踪工具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https://d.book118.com/847063040041006030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2024-09-01T19:31:02.671</cp:lastPrinted>
  <dcterms:created xsi:type="dcterms:W3CDTF">2024-09-01T11:31:02Z</dcterms:created>
  <dcterms:modified xsi:type="dcterms:W3CDTF">2024-09-01T11:31:04Z</dcterms:modified>
</cp:coreProperties>
</file>