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9CDE1-798E-4BB6-A4EB-7542C3D2D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DB75F-4A57-48C9-BED6-9E21CA53D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D5E8B-DCB5-4CB6-88E5-679AE0ED5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D4F9D-4D12-4E51-8FC3-8AB195A47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58EF9C-5F14-493E-A5B1-DFBC6F6A7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C9DD47-2696-42BE-86E2-7F811F8B6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2C8877-1822-4350-A8C2-D43F74DD3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8FDC1-28B9-4EDE-862B-01E1B33F6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14956-1BAA-4AAF-8500-5D2479FC3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3928F-BBC3-46A0-80F7-CBF6E8A36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3EC3A-F124-4214-B3C6-604F9B195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64141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支气管癌护理查房PPT\n## 1.支气管癌概述及流行病学\n### 1.1支气管癌的定义与分类\n### 1.2支气管癌的发病原因及危险因素\n### 1.3支气管癌的流行病学特点及发病率\n## 2.支气管癌的临床表现与诊断\n### 2.1支气管癌的早期症状与体征\n### 2.2支气管癌的诊断方法\n### 2.3支气管癌的分期与评估\n## 3.支气管癌的治疗方法与护理\n### 3.1支气管癌的手术治疗方法及护理\n### 3.2支气管癌的放疗与化疗方法及护理\n### 3.3支气管癌的综合治疗与护理\n## 4.支气管癌患者的心理护理与康复\n### 4.1支气管癌患者的心理特点与需求\n### 4.2支气管癌患者的心理护理措施\n### 4.3支气管癌患者的康复锻炼与生活质量\n## 5.支气管癌护理查房的实践与案例分析\n### 5.1支气管癌护理查房的目的与意义\n### 5.2支气管癌护理查房的内容与方法\n### 5.3支气管癌护理查房的案例分析与实践经验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支气管癌护理查房PPT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支气管癌概述及流行病学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支气管癌的定义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恶性肿瘤发生在支气管黏膜或腺体上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常见的类型包括鳞状细胞癌、腺癌、小细胞癌和大细胞癌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支气管癌的分类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根据组织学类型分类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根据肿瘤生长部位分类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根据分期分类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支气管癌的定义与分类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支气管癌的发病原因及危险因素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支气管癌的发病原因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吸烟是主要病因，约占85%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环境污染、遗传因素、慢性炎症等因素也可能诱发支气管癌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支气管癌的危险因素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长期吸烟者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家族史或遗传因素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慢性肺部疾病患者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暴露于有害化学物质和粉尘的环境中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支气管癌的流行病学特点及发病率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支气管癌的流行病学特点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发病率在男性中较高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40岁以上人群发病率上升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城市发病率高于农村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支气管癌的发病率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全球发病率呈上升趋势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不同国家和地区的发病率差异较大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我国支气管癌发病率逐年上升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支气管癌的临床表现与诊断</a:t>
            </a:r>
            <a:endParaRPr/>
          </a:p>
        </p:txBody>
      </p:sp>
      <p:sp>
        <p:nvSpPr>
          <p:cNvPr id="20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支气管癌的早期症状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痰中带血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支气管癌的体征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肺部叩诊浊音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呼吸音减弱或消失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胸腔积液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支气管癌的早期症状与体征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支气管癌的诊断方法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影像学检查：X线、CT、MRI等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实验室检查：痰液细胞学检查、血肿瘤标志物检测等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内镜检查：支气管镜检查、纵隔镜检查等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支气管癌的诊断流程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根据患者症状和体征进行初步筛查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通过影像学检查发现肺部占位性病变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通过内镜检查获取组织标本进行病理学检查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根据病理学检查结果确诊支气管癌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支气管癌的诊断方法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支气管癌的分期与评估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支气管癌的分期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国际肺癌研究协会（UICC）分期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美国癌症联合委员会（AJCC）分期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支气管癌的分期评估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根据肿瘤大小、侵犯范围、淋巴结转移和远处转移情况进行评估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分期评估有助于制定治疗方案和预测患者预后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支气管癌的治疗方法与护理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支气管癌的手术治疗方法及护理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支气管癌的手术治疗方法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肺叶切除术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肺楔形切除术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气管支气管重建术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支气管癌手术治疗的护理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术前护理：呼吸道准备、心理护理等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术后护理：呼吸道管理、疼痛护理、并发症预防等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https://d.book118.com/847064141016006043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支气管癌护理查房PPT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2024-09-16T18:53:29.043</cp:lastPrinted>
  <dcterms:created xsi:type="dcterms:W3CDTF">2024-09-16T10:53:29Z</dcterms:created>
  <dcterms:modified xsi:type="dcterms:W3CDTF">2024-09-16T10:53:30Z</dcterms:modified>
</cp:coreProperties>
</file>