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8856A4-DD61-408E-9AC4-45CB95C1A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012B19-5CAE-4454-92BF-78582A312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620DD6-85BE-438C-A47C-500454CAD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EDECEA-AACE-43DE-8F67-F9E51F019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04E627-F011-4A68-BC5C-ABBE561CE1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EB67EB-A0FA-445F-83E8-4AA6A9546A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5B417E-F3D9-4E12-AD54-A0A73A8559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F9ADE4-EA80-42DB-BF97-AC0870364E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27BB7A-BF64-4EB1-AB9F-7E1816A07F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4CC81-43FE-469F-BD6B-3EC4ECC36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DDA29A-5438-4FEA-8814-F0BDF84F4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66025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网络安全教育保护个人隐私权利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网络安全与个人隐私概述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网络攻击手段与防范策略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个人信息保护方法与技巧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电子商务交易安全与保障措施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家庭网络安全环境搭建与维护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企业数据泄露事件应对与启示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网络安全与个人隐私概述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网络安全定义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网络安全是指网络系统的硬件、软件及其系统中的数据受到保护，不因偶然的或者恶意的原因而遭受到破坏、更改、泄露，系统连续可靠正常地运行，网络服务不中断。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网络安全的重要性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网络安全对于个人、企业乃至国家都具有重要意义，它涉及到信息保密、数据完整性、身份验证等多个方面，是保障信息化社会正常运转的基础。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969" r="18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个人隐私权利概念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个人隐私权利是指个人享有的私人生活安宁与私人信息秘密依法受到保护，不被他人非法侵扰、知悉、收集、利用和公开的一种人格权。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个人隐私权利范围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个人隐私权利的范围包括但不限于个人姓名、电话号码、家庭住址、身份证号码等基本信息，以及个人在互联网上的浏览记录、消费记录、聊天记录等敏感信息。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个人隐私权利概念及范围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网络安全与个人隐私的紧密联系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网络安全是保障个人隐私权利的前提和基础，只有网络环境安全可靠，个人隐私信息才能得到充分保护。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网络安全事件对个人隐私的影响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网络安全事件如黑客攻击、病毒传播等可能导致个人隐私信息泄露、被滥用或非法交易，给个人带来严重损失和伤害。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网络安全与个人隐私关系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083" r="11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我国已出台《网络安全法》、《个人信息保护法》等相关法律法规，明确规定了网络运营者、个人信息处理者等主体的法律责任和义务，为保护个人隐私权利提供了有力法律保障。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法律法规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随着信息化社会的快速发展，国家和政府越来越重视网络安全和个人隐私保护工作，相继出台了一系列政策措施，推动网络安全产业发展和个人隐私保护体系建设。</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法律法规与政策背景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网络攻击手段与防范策略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542" r="7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292" r="16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社交工程攻击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拒绝服务攻击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跨站脚本攻击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SQL注入攻击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常见网络攻击手段介绍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利用人性弱点，通过欺骗手段获取敏感信息或散播恶意软件。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在网页中注入恶意脚本，窃取用户信息或进行其他恶意操作。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通过大量请求拥塞目标网络或系统资源，使其无法提供正常服务。</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利用数据库查询语言漏洞，非法获取或篡改数据库信息。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67" r="8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注意网址拼写和域名，检查网站安全证书和隐私政策。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识别钓鱼网站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谨慎对待未知来源邮件，不轻易点击链接或下载附件。</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防范钓鱼邮件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启用防钓鱼和防恶意软件功能。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使用安全浏览器和邮件客户端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钓鱼网站、邮件识别与防范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993" b="699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7337" b="1733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恶意软件、病毒查杀方法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安装可靠的安全软件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选择知名品牌，定期更新病毒库和进行全盘扫描。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谨慎下载和安装软件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避免从非官方或不可信来源获取软件。</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及时修补系统漏洞</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关注操作系统和应用程序的更新提示，及时安装补丁。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采用大小写字母、数字和特殊字符组合，避免使用常见词汇。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使用强密码</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为每个账号设置唯一密码，避免一旦泄露导致多个账号受损。</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不要重复使用密码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养成定期更换密码的习惯，增加破解难度。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定期更换密码</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选择可靠的密码管理工具，提高密码管理效率和安全性。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使用密码管理工具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密码安全设置与管理建议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个人信息保护方法与技巧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网络钓鱼和诈骗邮件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警惕来自未知来源的邮件和链接，避免泄露个人敏感信息。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恶意软件和病毒攻击</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定期更新操作系统和应用程序，使用可靠的安全软件，以防范恶意软件窃取个人信息。</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公共数据库泄露</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关注数据安全新闻和通告，及时采取措施防范个人信息被泄露。</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敏感信息泄露风险点分析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确保社交媒体账号的隐私设置得当，限制陌生人的访问权限。</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隐私设置调整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208" r="8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谨慎发布个人信息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583" r="9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警惕社交工程攻击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 r="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避免在社交媒体上发布过于详细的个人信息，如家庭地址、电话号码等。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提高警惕，防范通过社交媒体进行的社交工程攻击，避免泄露个人敏感信息。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社交媒体使用注意事项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667" r="9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关闭文件共享功能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在使用公共场所Wi-Fi时，关闭文件共享功能，防止他人访问个人文件。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不连接未知Wi-Fi</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避免连接未知来源的免费Wi-Fi，以防个人信息被窃取。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使用VPN等加密工具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在公共场所使用Wi-Fi时，建议使用VPN等加密工具保护数据传输安全。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公共场所Wi-Fi使用安全提示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https://d.book118.com/847066025064006044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2024-09-18T21:08:18.505</cp:lastPrinted>
  <dcterms:created xsi:type="dcterms:W3CDTF">2024-09-18T13:08:18Z</dcterms:created>
  <dcterms:modified xsi:type="dcterms:W3CDTF">2024-09-18T13:08:20Z</dcterms:modified>
</cp:coreProperties>
</file>