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4884F-FCEF-4FC2-9E73-B515770C6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30B5E-BEE9-4FA1-A6DA-3C1BAD345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76A19-469C-4149-91DF-55D885355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54026-B2EC-49EA-8C94-70B6AAF40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51FDAA-DF11-4654-A571-5BDD757FD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4039E0-B03E-4681-B5D4-467863260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31A54F-C1A2-4D7A-AAE2-263F571B1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EF56A-7496-427D-8909-8F059FFFB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96612-474A-4CB7-856D-0E804B109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E14E7-8C75-4DD6-9586-98FEBFAC7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9F7C0-1CC0-4E92-BC7E-67D66A28D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01056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发展肺结核防治的国际合作与交流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国际肺结核防治现状与挑战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国际合作与交流在肺结核防治中的作用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典型案例分析：成功国际合作项目介绍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当前国际合作与交流存在不足及原因分析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加强发展肺结核防治国际合作与交流的建议措施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708" r="20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肺结核是一种严重危害人类健康的传染病，全球范围内疫情依然严峻。通过国际合作与交流，共同应对肺结核挑战，是全球卫生治理的重要议题。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应对全球肺结核疫情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各国在肺结核防治方面积累了丰富的经验，通过国际合作与交流，可以促进经验共享，提高全球肺结核防治水平。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促进防治经验共享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国际合作与交流有助于推动肺结核防治领域的科研与技术创新，为全球肺结核疫情的防控提供更多有效的手段。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推动科研与技术创新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介绍当前全球肺结核防治领域的国际合作与交流现状，包括合作机制、合作项目、交流活动等。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展示国际合作与交流在肺结核防治领域取得的成果，分享各国在肺结核防治方面的经验和实践。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合作成果与经验分享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分析当前国际合作与交流在肺结核防治领域面临的挑战，提出加强国际合作与交流的对策和建议。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国际肺结核防治现状与挑战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全球每年新增肺结核病例约XX万例，死亡人数高达XX万，是全球重要的公共卫生问题之一。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肺结核主要分布在亚洲、非洲和拉丁美洲的发展中国家，其中印度、中国、印度尼西亚、菲律宾和巴基斯坦是病例最多的国家。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随着耐药肺结核菌株的出现和传播，全球肺结核疫情变得更加复杂和难以控制。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耐药性问题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全球肺结核疫情概况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各国防治策略及效果评估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尽管全球肺结核防治工作取得了一定进展，但仍然存在许多挑战和问题，如耐药肺结核的传播、病例发现和治疗不彻底等。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WHO推荐采用“DOTS”（直接督导下的短程化疗）策略，包括政府承诺、病例发现、直接督导和药品供应四个要素。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世界卫生组织（WHO）的推荐策略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许多发展中国家通过实施DOTS策略，成功降低了肺结核发病率和死亡率。例如，中国、印度和巴西等国在肺结核防治方面取得了显著成效。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各国实践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贫穷、营养不良、居住条件恶劣等社会经济因素是导致肺结核发病和传播的重要原因，需要采取综合性的社会干预措施来改善患者的生存环境。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耐药肺结核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随着耐药肺结核菌株的出现和传播，传统治疗方法的有效性受到严重威胁，需要研发新的抗结核药物和治疗方案。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病例发现不足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在许多发展中国家，由于医疗设施不足和诊断技术落后，大量肺结核病例未能及时发现和治疗，导致疫情传播和恶化。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治疗不彻底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由于患者依从性差、药品供应不足和治疗方案不合理等原因，许多肺结核患者未能完成全程治疗，导致复发和耐药性的产生。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国际合作与交流在肺结核防治中的作用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加强病例监测与数据共享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国际合作与交流有助于加强肺结核病例的监测和数据共享，为科学决策和精准防控提供有力支持。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共享肺结核防治资源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通过国际合作与交流，各国可以共享肺结核防治的医疗资源、技术资源和人力资源，提高资源利用效率。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借鉴成功防治经验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各国在肺结核防治过程中积累了丰富的经验，通过国际合作与交流，可以相互借鉴成功经验和做法，避免走弯路。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促进资源共享与经验借鉴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加强科研合作与交流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各国科研机构和企业可以通过国际合作与交流，共同开展肺结核防治相关的基础研究、应用研究和转化研究。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推动疫苗研发与接种合作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国际合作与交流有助于推动肺结核疫苗的研发和接种合作，提高疫苗的覆盖率和接种效果。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促进新技术研发与应用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国际合作与交流可以推动肺结核防治技术的创新与发展，加快新技术、新方法的研发和应用。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0469" b="1046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推动技术创新与研发合作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推动国际组织与多边合作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国际组织如世界卫生组织等可以在肺结核防治中发挥重要作用，通过国际合作与交流推动多边合作和全球协作。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加强培训与教育合作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国际合作与交流可以加强肺结核防治的培训与教育合作，提高医务人员和公众的肺结核防治意识和能力。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加强政策对话与协商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各国政府可以通过国际合作与交流平台，加强政策对话与协商，共同制定和完善肺结核防治政策。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加强政策对话与协调行动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典型案例分析：成功国际合作项目介绍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肺结核作为一种全球性的传染病，对各国人民健康造成严重威胁。国际合作与交流在肺结核防治中具有重要作用，可以促进资源共享、经验交流和技术创新。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通过国际合作项目，提高肺结核防治水平，降低发病率和死亡率，促进全球公共卫生安全。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项目背景及目标设定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项目参与国共同制定合作计划和实施方案，明确各自责任和分工。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建立合作机制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整合各国在肺结核防治领域的资金、技术、人才等资源，形成合力。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实施过程与成果展示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https://d.book118.com/847101056064006035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2024-09-09T21:50:31.583</cp:lastPrinted>
  <dcterms:created xsi:type="dcterms:W3CDTF">2024-09-09T13:50:31Z</dcterms:created>
  <dcterms:modified xsi:type="dcterms:W3CDTF">2024-09-09T13:50:33Z</dcterms:modified>
</cp:coreProperties>
</file>