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051BE-C3B3-48CC-9B2A-3C0307AF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3D7DE-EFE4-4446-B57D-89650A49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B5E9-843A-4762-B388-08FA29F4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2C0CB-6F34-4967-AFE3-3B317F83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7019B-2476-4F4C-9EEE-173663BBA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524F5-3492-409F-9AB6-9AFDB76F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8B2BB-B715-4E64-A210-8605C643C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942C5-5EA3-438E-ABD3-4A0FB9E3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9EE4F-0CA2-4C0B-A434-4EAD0E36E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DA8AE-4DEB-428E-A92B-437F79CE0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075B8-DE3A-4A72-8614-55F9F731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30660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智慧园区大数据管理云平台的绩效评估与改进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智慧园区大数据管理云平台概述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智慧园区大数据管理云平台绩效评估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智慧园区大数据管理云平台是园区数字化、智能化的重要支撑，对于提升园区运营效率、促进企业创新具有重要意义。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随着大数据技术的不断发展和应用，智慧园区大数据管理云平台在数据采集、存储、处理、分析和应用等方面发挥着越来越重要的作用。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对智慧园区大数据管理云平台进行绩效评估，可以全面了解平台运行状况，发现存在的问题和不足，为平台的改进和升级提供依据。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通过对智慧园区大数据管理云平台的绩效评估，了解平台的运行效率、稳定性、安全性等方面的表现，为平台的优化和改进提供决策支持。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绩效评估应遵循客观公正、科学合理、可操作性强等原则，确保评估结果的准确性和可信度。同时，评估过程中应注重数据的保密性和安全性。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智慧园区大数据管理云平台概述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支持海量数据的存储和处理，确保数据的高效、安全和可靠。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分布式数据存储与处理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提供强大的数据分析与挖掘功能，包括数据清洗、转换、聚合和可视化等。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基于云计算技术，提供弹性可扩展的计算资源，满足园区不同业务需求。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提供统一的平台管理和运维工具，方便用户对平台进行监控、配置和管理。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平台管理与运维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包括园区内各类传感器数据、企业运营数据、政府公开数据等。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数据采集、清洗、转换、存储、分析和可视化等步骤。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采用先进的数据加密和隐私保护技术，确保数据的安全性和隐私性。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通过大数据分析和挖掘，提高园区的安全性和防范能力。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智慧交通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智慧能源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智慧环保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优化园区交通布局，提高交通运行效率和管理水平。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实现能源的智能化管理和优化调度，降低能源消耗和成本。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监测和分析园区环境数据，推动园区的绿色发展和可持续发展。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平台应用与服务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运营效率指标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包括设备利用率、能源消耗、人员效率等，反映园区整体运营效率。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衡量园区在技术创新、模式创新等方面的能力和成果，如专利申请数、新技术应用情况等。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关注环境保护、资源利用、社会责任等方面，评估园区的长期发展潜力。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关键绩效指标设定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利用物联网、云计算等技术手段，实现园区各项数据的实时采集、传输和存储。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对原始数据进行清洗、整合和转换，消除数据噪声，提高数据质量。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运用统计分析、数据挖掘等方法，对处理后的数据进行深入分析，提取有用信息。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基于关键绩效指标，构建综合评估模型，对园区整体绩效进行量化评估。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根据评估结果和反馈信息，对评估模型进行持续改进和优化，提高评估的准确性和有效性。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利用数据可视化技术，将评估结果以图表、报告等形式直观展示，便于决策者理解和使用。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评估模型构建与优化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智慧园区大数据管理云平台绩效评估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https://d.book118.com/847103066032006036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2024-09-11T01:50:47.029</cp:lastPrinted>
  <dcterms:created xsi:type="dcterms:W3CDTF">2024-09-10T17:50:47Z</dcterms:created>
  <dcterms:modified xsi:type="dcterms:W3CDTF">2024-09-10T17:50:49Z</dcterms:modified>
</cp:coreProperties>
</file>