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C61CB-6D96-4326-B2CD-9D530CAB3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6CC4A-C8B0-41F4-9791-70F49E4F9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E62F4-8BFE-493D-93D4-DB2C294C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E49DD-73D9-4819-A88B-7ABCADA5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A7704-3B00-49B2-9631-1AAE77FC7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ADACD-7829-4B57-AF68-FBD854EF2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15739-B4DF-46F5-9B2A-12D18B9F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6C490-B07D-473F-B6EE-4B8383105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00EA4-01C8-4B2D-A017-A5548822D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CCF64-BA6A-4B68-A8F9-BE58AB53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490CC-250A-455B-BE7D-2B2C5A98F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0315213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玩具布局竞争格局分析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行业痛点与挑战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企业案例研究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玩具行业是指生产和销售玩具产品的企业集合，这些企业提供各种类型的玩具，满足不同年龄段消费者的需求。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玩具行业可以根据不同的标准进行分类，如按适用年龄、按材质、按功能等。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全球玩具市场规模庞大，近年来呈现稳步增长态势。根据市场研究报告，全球玩具市场规模预计在未来几年将继续扩大。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随着全球经济的发展和消费者对儿童教育的重视，玩具行业将迎来更多的发展机遇。同时，新兴市场的崛起也将为玩具行业带来新的增长动力。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消费者对玩具的需求日益个性化，企业需要不断创新以满足不同消费者的需求。个性化定制、限量版玩具等成为市场新热点。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随着科技的进步，智能化玩具逐渐成为市场新宠。这类玩具融入了人工智能、物联网等技术，能够与孩子互动，提供更加丰富的娱乐和教育体验。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环保可持续发展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随着社会对环保意识的提高，玩具企业开始关注可持续发展，采用环保材料和生产工艺，推动绿色消费。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行业趋势与动态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主要竞争者概览</a:t>
            </a:r>
          </a:p>
        </p:txBody>
      </p:sp>
      <p:sp>
        <p:nvSpPr>
          <p:cNvPr id="36" name="AutoShape 36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乐高（LEGO）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全球知名的玩具制造商，以积木玩具为主打产品，拥有广泛的品牌影响力和市场份额。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孩之宝（Hasbro）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全球最大的玩具制造商之一，产品线涵盖多个领域，如变形金刚、小马宝莉等。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迪士尼（Disney）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全球娱乐巨头，拥有丰富的IP资源，其玩具产品深受消费者喜爱。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麦当劳（McDonald's）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全球最大的快餐连锁品牌之一，其玩具作为促销手段之一，在市场上具有一定影响力。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市场份额占比约25%，在积木玩具市场占据领先地位。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孩之宝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市场份额占比约18%，在角色扮演和电子玩具市场表现突出。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市场份额占比约15%，凭借丰富的IP资源在玩具市场占据重要地位。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麦当劳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市场份额占比约8%，主要通过与快餐销售相结合的方式获得市场份额。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竞争者市场份额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竞争优势在于其创新的产品设计和品牌影响力，劣势在于价格相对较高，可能限制部分消费者的购买意愿。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乐高</a:t>
            </a:r>
          </a:p>
        </p:txBody>
      </p:sp>
      <p:sp>
        <p:nvSpPr>
          <p:cNvPr id="9" name="AutoShape 9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竞争优势在于其多元化的产品线和全球化的营销策略，劣势在于部分产品价格较高，可能影响市场份额。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孩之宝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竞争优势在于其强大的IP资源和品牌号召力，劣势在于部分消费者可能对价格较为敏感，影响购买决策。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迪士尼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竞争优势在于其广泛的销售网络和消费者群体，劣势在于玩具产品相对单一，缺乏创新和差异化。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</a:t>
            </a:r>
          </a:p>
        </p:txBody>
      </p:sp>
      <p:sp>
        <p:nvSpPr>
          <p:cNvPr id="21" name="Freeform 21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竞争者竞争优势与劣势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行业痛点与挑战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94" r="129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同质化严重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市场上大量玩具产品同质化严重，缺乏创新和差异化，导致消费者选择困难。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部分玩具存在安全隐患，品质问题频发，影响消费者信心。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品牌影响力不足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国内玩具品牌在国内外市场的影响力有限，难以与国际知名品牌竞争。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行业痛点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随着科技的发展，玩具行业面临技术更新换代的挑战，需要不断投入研发以适应市场需求。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随着环保意识的提高，玩具生产过程中的环保要求也越来越高，增加了企业的成本压力。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国际玩具品牌通过价格战、品牌营销等手段加剧市场竞争，国内玩具企业面临巨大压力。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国际竞争加剧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https://d.book118.com/847103152130006051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2024-09-24T21:21:43.446</cp:lastPrinted>
  <dcterms:created xsi:type="dcterms:W3CDTF">2024-09-24T13:21:43Z</dcterms:created>
  <dcterms:modified xsi:type="dcterms:W3CDTF">2024-09-24T13:21:45Z</dcterms:modified>
</cp:coreProperties>
</file>