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13A3C5-C237-4DD0-A7C2-51341955D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F5BF4C-CC69-4D88-8A87-0223F1B53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292605-7878-4DDA-B298-7967A5E29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A6E01E-76B1-4BC4-9E45-7A0D92B82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358E0F-B470-4534-AF40-E33687B42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4DB3FE-8409-4519-B7F9-1554C43C1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A3754A-F0A6-445A-AC4B-329B12F2D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6165B2-44D0-4A31-8AD0-A8D343E5E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6DE038-8430-4BE6-B98E-A9A908AB8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9D1CB8-DBA9-4DD0-B358-4CD126E50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ADEB43-EE4F-4F5D-9F88-05EF73950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10403016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《公司管理制度流程》ppt课件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公司管理制度概述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公司文化与价值观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公司管理制度概述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0" r="314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管理制度是企业为了规范员工行为、明确工作职责、提高工作效率而制定的规章制度。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管理制度的定义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管理制度是企业的基础，能够保障企业正常运营，提高工作效率，减少内部矛盾，增强企业竞争力。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管理制度的重要性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管理制度的定义与重要性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272" b="827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管理制度的制定与执行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制定管理制度的原则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科学性、合理性、可操作性、公正性。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制定管理制度的流程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调研、起草、讨论、修改、审批、公布。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管理制度的执行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严格执行，确保制度落地，维护制度的权威性。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根据企业发展和环境变化，及时更新管理制度，确保制度的时效性和适用性。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在执行过程中不断完善管理制度，补充新的条款和规定，使制度更加全面和严谨。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管理制度的更新与完善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管理制度的完善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管理制度的更新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7635" r="276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制定公平、公正、择优的招聘原则，确保公司能够吸引到优秀的人才。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招聘原则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通过多种渠道进行招聘，如招聘网站、猎头公司、校园招聘等，以扩大人才库。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招聘渠道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建立完善的培训体系，包括新员工入职培训、岗位技能培训、管理培训等，以提高员工的综合素质和职业技能。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培训体系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对培训效果进行评估，及时调整培训内容和方式，确保培训的有效性。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培训评估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招聘与培训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员工考核与晋升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制定科学的考核制度，明确考核标准和方式，对员工的工作表现进行客观评价。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建立公平的晋升机制，鼓励员工发挥潜力，提高工作积极性和职业发展动力。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通过绩效管理，激励员工提高工作效率和质量，促进公司整体业绩的提升。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采取多种激励措施，如奖金、福利、荣誉等，激发员工的创造力和工作热情。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考核制度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晋升机制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绩效管理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激励措施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福利政策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激励措施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员工关怀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员工福利与激励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3123" r="1312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3040" r="1304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制定合理的福利政策，满足员工的基本生活需求，提高员工的归属感和忠诚度。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采取有效的激励措施，如股权激励、奖金激励等，激发员工的创新能力和工作动力。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关注员工的身心健康，提供健康体检、心理辅导等服务，增强员工的幸福感和满意度。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建设积极向上的企业文化，营造良好的工作氛围，提高员工的凝聚力和向心力。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252" r="1525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制定公司年度预算，根据各部门需求和业务计划进行合理分配。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预算制定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跟踪预算执行情况，对实际支出与预算进行对比分析，及时调整。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预算执行与监控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制定统一的核算标准，确保财务数据的准确性和一致性。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核算规范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负责公司日常账务处理，包括但不限于收入、支出、成本等。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账务处理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预算与核算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基于历史数据和市场趋势，预测公司未来成本变化。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成本预测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准确核算各类成本，包括直接成本和间接成本。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成本核算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制定并实施成本控制措施，降低不必要的浪费。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成本控制措施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定期编制成本分析报告，为公司决策提供数据支持。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成本分析报告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成本控制与分析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https://d.book118.com/847104030166006025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2024-08-30T18:37:08.851</cp:lastPrinted>
  <dcterms:created xsi:type="dcterms:W3CDTF">2024-08-30T10:37:08Z</dcterms:created>
  <dcterms:modified xsi:type="dcterms:W3CDTF">2024-08-30T10:37:11Z</dcterms:modified>
</cp:coreProperties>
</file>