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CD6B3-24D3-4B1F-920F-81693C3C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40C95-E15B-44EC-8CB3-EEA59C55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24877-6F61-44EB-87A6-E3A1BE2B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2DAAB-28DE-4C9B-8DE0-875C2FBB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53ED2-C8AC-4B43-B0ED-653CF5EC6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2864C-D725-4448-A4DE-438142A7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83A9D-F214-4D5E-9DA4-374179F1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25F9D-7404-4019-8777-4895606A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BEC93-BFDF-48E4-BA1E-CD66B1812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4FF56-88C6-4865-BE78-FBA189A1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86BA6-1B2B-45FB-9E87-51E76354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4034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不同阶层的营销策略分析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不同阶层的消费者特点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针对不同阶层的营销策略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营销策略是企业为了实现销售目标，根据市场环境、消费者需求和竞争态势等因素制定的营销计划和措施。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不同阶层的消费者具有不同的需求、偏好和消费能力，因此企业需要根据不同阶层制定相应的营销策略，以满足不同消费者的需求。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通过对不同阶层的消费者进行分析，制定针对性的营销策略，提高企业的销售业绩和市场占有率。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有助于企业更好地了解不同阶层消费者的需求和心理，提高营销效果，增强企业的市场竞争力。同时也有助于企业优化资源配置，降低营销成本，提高经营效益。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不同阶层的消费者特点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低收入阶层对价格较为敏感，通常会选择价格较为实惠的产品。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品牌意识较弱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低收入阶层对品牌的忠诚度相对较低，更注重产品的实用性和性价比。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消费习惯稳定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低收入阶层通常有较为稳定的消费习惯，对新产品接受度较低。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低收入阶层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注重个人形象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中产阶级注重个人形象，愿意为提升形象和品味付出一定代价。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追求品质与品牌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中产阶级对品质和品牌有一定要求，注重产品的性能和品质。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消费观念多元化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中产阶级的消费观念较为多元化，愿意尝试新产品和不同品牌。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中产阶级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追求个性化与定制化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高收入阶层更注重产品的个性化与定制化，对独特性和稀缺性有较高要求。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高收入阶层对品牌的忠诚度较高，倾向于选择知名品牌和高端产品。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消费习惯灵活多变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高收入阶层对新鲜事物接受度高，消费习惯灵活多变，愿意尝试新产品和不同品牌。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高收入阶层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针对不同阶层的营销策略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https://d.book118.com/847104034031006044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2024-09-18T10:17:05.697</cp:lastPrinted>
  <dcterms:created xsi:type="dcterms:W3CDTF">2024-09-18T02:17:05Z</dcterms:created>
  <dcterms:modified xsi:type="dcterms:W3CDTF">2024-09-18T02:17:07Z</dcterms:modified>
</cp:coreProperties>
</file>