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58150-C819-4D0C-99E4-AC1E726E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EFD96-E587-4335-A971-FFBE0654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556C9-1179-42AE-ADF8-C247FAAB3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9BD98-02A4-47DE-A907-B97DBD51D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3EDA4-2463-4EF3-9EB6-6E267233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5190A4-33EE-423F-A16C-9CB3ABFC3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9A503-E978-4D66-9703-727480863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7968B-B749-47AC-9B7E-233EDA90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D6181-790B-47A9-8745-A76E1C7FA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127F6-7A2E-45CE-B683-5C5F3B98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5AA8-9412-4683-9649-729F3167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5156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晚年护理案例分享会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晚年护理概述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护理服务经验交流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晚年护理概述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晚年护理服务可以通过家庭护理、社区护理和养老机构等多种形式来提供。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晚年护理是指为老年人提供的全方位的护理服务，包括日常生活照顾、医疗保健、心理支持和社会参与等方面，旨在提高老年人的生活质量，促进身心健康。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晚年护理服务对象主要是年龄在60岁及以上的老年人，根据老年人的不同需求和身体状况，提供相应的护理服务。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89" r="88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997" r="99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89" r="88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晚年护理的定义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随着人口老龄化的加剧，老年人的护理需求日益增长，晚年护理对于保障老年人的生活质量、促进家庭和谐和社会稳定具有重要意义。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通过提供专业的晚年护理服务，可以帮助老年人解决生活中的困难，提高他们的自理能力和生活质量，让他们在晚年生活中得到更好的照顾和关爱。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57" b="312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晚年护理还能缓解家庭成员的压力，使他们能够更好地履行家庭责任和工作职责，促进家庭和睦和社会稳定。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包括饮食、起居、卫生等方面的照顾，以及协助老年人进行日常活动。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日常生活照顾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包括定期健康检查、疾病预防与控制、康复指导等方面的服务，旨在维护老年人的身体健康。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关注老年人的心理健康，提供心理咨询、心理疏导等服务，帮助他们缓解焦虑、抑郁等情绪问题。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组织各种适合老年人的活动，促进他们与社会的联系和交流，提高他们的社交能力和生活质量。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晚年护理的服务内容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专业、贴心、个性化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家庭护理服务为老年人提供全面、专业的护理，包括日常生活照顾、医疗护理和康复训练。这种服务模式能够让老年人在熟悉的环境中得到照顾，同时保持独立的生活能力。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案例一：家庭护理服务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便捷、灵活、适应性强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社区护理服务以社区为单位，为老年人提供便捷、灵活的护理服务。这种服务模式充分利用社区资源，为老年人提供日间照料、康复训练和心理咨询等服务，帮助他们保持身心健康。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案例二：社区护理服务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专业照护、全天候服务、安全可靠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院护理服务为老年人提供全天候的专业照护，包括日常生活照顾、医疗护理和康复训练。养老院通常配备有专业医护人员和设施，能够确保老年人的健康和安全。同时，养老院还提供丰富多彩的活动，满足老年人的精神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案例三：养老院护理服务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护理服务经验交流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https://d.book118.com/847105156164006032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2024-09-06T00:33:24.005</cp:lastPrinted>
  <dcterms:created xsi:type="dcterms:W3CDTF">2024-09-05T16:33:24Z</dcterms:created>
  <dcterms:modified xsi:type="dcterms:W3CDTF">2024-09-05T16:33:26Z</dcterms:modified>
</cp:coreProperties>
</file>