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AE79F-FB66-4E0B-8113-69D694A93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4CF0A-A43B-4AED-A208-0283CA19F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ED571-B6E8-4C98-A69C-F31BEB809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FDE91-6B94-4DE2-9A2D-9F5CCF031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CFE04-CF42-4026-9B11-C0280BF2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4EDAD-4848-4F34-8E58-62C3A923D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7ABEE-0B29-4640-89E1-598AC9DEB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0BE89-889C-4327-9339-7B4C69597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5E6E4-8120-417A-BFB1-AF31FB935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4AFB8-DDA9-4B9A-98C0-79A31F2A3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02929-9BE5-4DC1-B6D4-45AC7C621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0615414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298645" y="543398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8645" y="5901249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XX-01-28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碳酸锂项目立项报告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环境保护、安全卫生与消防措施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经济效益与社会效益评价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不确定性分析与风险应对策略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05" r="2480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随着全球电动汽车市场的快速增长，对电池级碳酸锂的需求大幅增加。电动汽车的发展趋势将持续推动碳酸锂市场的需求增长。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碳酸锂作为储能电池的重要原料，在电网储能、家庭储能等领域具有广泛应用。随着可再生能源的普及和储能技术的发展，储能市场对碳酸锂的需求将不断增加。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3C电子产品市场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碳酸锂在智能手机、平板电脑等3C电子产品中的电池制造中具有重要作用。随着5G、物联网等技术的快速发展，3C电子产品市场将持续增长，进而带动碳酸锂需求。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碳酸锂市场需求分析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碳酸锂产业发展趋势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全球碳酸锂市场的竞争与合作日益紧密。中国企业应积极参与国际竞争与合作，拓展海外市场，提高国际竞争力。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国际化合作与竞争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随着碳酸锂市场的竞争加剧，产业将逐渐向规模化、集约化方向发展，优质资源将进一步向龙头企业集中。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产业集中度提高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碳酸锂生产技术的不断创新将提高产品质量、降低生产成本，推动产业整体升级。同时，新型提取技术、节能环保技术等的应用将进一步优化碳酸锂产业结构。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技术创新推动产业升级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本项目的建设将增加碳酸锂市场的供应量，缓解市场供需矛盾，满足不断增长的市场需求。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通过采用先进的生产技术和设备，提高产品质量和生产效率，降低生产成本，推动碳酸锂产业的升级和发展。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本项目的建设将带动相关产业的发展，创造更多的就业机会和税收收入，促进区域经济的持续发展。同时，项目的建设将有助于完善当地基础设施和公共服务体系，提高当地居民的生活水平。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锂矿资源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项目所在地拥有丰富的锂矿资源，品位高、储量大，为碳酸锂生产提供了充足的原料保障。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项目所在地区电力、天然气等能源供应充足，价格相对稳定，有利于降低生产成本。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项目所在地区水资源丰富，水质良好，可满足碳酸锂生产过程中的用水需求。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项目采用先进的碳酸锂生产工艺，具有自动化程度高、能耗低、环保等优点。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项目拥有专业的技术团队，具备丰富的碳酸锂生产经验和技术研发能力。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项目选用国内外先进的碳酸锂生产设备，确保产品质量和生产效率。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技术条件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目前碳酸锂市场呈现多家企业竞争的局面，但高品质、低成本的产品仍具有竞争优势。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项目已建立稳定的销售渠道，与下游客户建立了长期合作关系，有利于产品销售和市场拓展。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随着新能源汽车、储能等领域的快速发展，碳酸锂市场需求持续增长，市场前景广阔。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国家鼓励新能源、新材料等战略性新兴产业的发展，为碳酸锂项目提供了良好的政策环境。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项目严格遵守国家和地方的环保法规和政策，确保生产过程中的废水、废气、废渣等达标排放。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项目所在地政府对外来投资给予一定的优惠政策和支持措施，有利于降低项目投资成本和风险。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政策法规条件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产品方案及生产规模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本项目主要生产高品质碳酸锂，产品纯度高、稳定性好，广泛应用于电池、陶瓷、玻璃等领域。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生产规模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项目设计年产碳酸锂XX吨，根据市场需求进行灵活调整。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项目采用先进的盐湖卤水提取碳酸锂技术，包括预处理、除杂、浓缩、结晶等工序，确保产品质量和生产效率。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项目引进国内外先进的碳酸锂生产技术和设备，实现自动化、智能化生产，提高产品质量和降低能耗。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生产工艺流程和技术水平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设备选型及配置方案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选用高效、节能、环保的碳酸锂生产设备，包括蒸发器、结晶器、干燥器等关键设备。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根据项目生产规模和工艺流程要求，合理配置设备数量和规格，确保生产线的连续性和稳定性。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配置方案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项目所需的主要原材料为盐湖卤水，通过与当地盐湖资源企业合作，确保原材料的稳定供应和质量。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项目所需燃料主要为天然气和电力，与当地燃气公司和电力公司签订长期供应合同，保障燃料供应的稳定性。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燃料供应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项目所需动力主要为蒸汽和电力，建设自备热电站和配电站，确保生产所需动力的稳定供应。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动力供应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原材料、燃料和动力供应方案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环境保护、安全卫生与消防措施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采用先进的废气处理设备，对生产过程中产生的废气进行净化处理，确保废气排放符合国家相关标准。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废气处理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建立废水处理系统，对生产废水进行集中处理，实现废水达标排放，减少对环境的影响。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合理规划固废堆放场地，对生产过程中产生的固体废弃物进行分类收集、处理和处置，降低对环境的污染。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固废处理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选用低噪声设备，采取隔声、消声等降噪措施，确保厂界噪声达标。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噪声控制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环境保护措施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安全培训和教育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定期开展安全培训和教育活动，提高员工的安全意识和操作技能，减少事故发生的可能性。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定期对员工进行健康检查，建立健康档案，及时发现并处理员工健康问题。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为员工配备符合国家标准的个人防护用品，如安全帽、工作服、劳保鞋等，保障员工的人身安全。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制定完善的安全生产管理制度和操作规程，明确各级人员的安全职责，确保生产过程中的安全。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安全卫生防护措施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https://d.book118.com/847106154145006052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2024-09-26T11:03:48.570</cp:lastPrinted>
  <dcterms:created xsi:type="dcterms:W3CDTF">2024-09-26T03:03:48Z</dcterms:created>
  <dcterms:modified xsi:type="dcterms:W3CDTF">2024-09-26T03:03:50Z</dcterms:modified>
</cp:coreProperties>
</file>