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51B29-9E8C-4E52-AEA1-FCC0EE73A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CD43B-EEAF-4D77-BDFE-EFFCB1BE4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F11F8-A7AB-4B22-B4BC-4A1969C49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71B7A-C4FA-4E86-BA3B-8F2125185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1190C9-CBC5-4866-BC98-6623CA8BE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C87193-381F-431A-BEB5-C6443D6F0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77A20E-330C-465A-BF50-1C287B48D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69089-5ECD-4CD1-8C2D-5BA9E190B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B71AB-0A2E-4DDC-9068-CDCA6A6BC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5E18E-61DD-4B00-A891-1A26800D8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FD4A6-E05A-4F74-8CA7-889E7ADA4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1003106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教师培训课件帮助学生获得数学的基本思想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数学基本概念的理解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数学推理和问题解决技巧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数学中的抽象思维和模型建立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实际应用和问题解决案例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使学生能够理解并运用数学的基本概念，如数、图形、函数等。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掌握数学基本概念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909" r="690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培养数学思维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提高数学应用能力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833" r="12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通过解决实际问题，培养学生的逻辑思维、推理能力和创新思维。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使学生能够运用数学知识解决实际问题，培养数学应用能力。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80" r="58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数学是基础学科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数学作为基础学科，对于培养学生的逻辑思维、分析问题和解决问题的能力具有重要作用。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数学在日常生活中的应用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数学在日常生活和工作中有着广泛的应用，掌握数学知识和思维有助于学生更好地适应社会。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提高学术成绩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良好的数学基础对于学生未来的学术发展具有重要意义，能够提高学术成绩和竞争力。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数学基本概念的理解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通过实例和情境，让学生了解数在日常生活中的运用，如购物时计算找零、制作食品时计算比例等。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学生需要理解数的基数和位置值，掌握数的加减乘除运算，以及了解数的比较和排序。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理解数的概念是数学学习的基石，包括整数、小数、分数等。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学生应掌握数的四则运算，理解运算的顺序和性质，能够进行简单的代数运算。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数的运算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数的实际应用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数的理解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41" r="1494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图形与空间的理解有助于培养学生的几何思维和空间想象力。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图形变换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图形在实际生活中的应用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学生应了解平面图形（如圆、三角形、矩形等）和立体图形的特性，掌握图形的测量和计算方法。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学生应了解图形的平移、旋转和对称等变换，能够识别和绘制对称图形。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通过实例让学生了解图形在建筑、艺术、科技等领域的应用。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图形与空间的理解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理解函数的概念有助于培养学生的逻辑思维和问题解决能力。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函数的实际应用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通过实例让学生了解函数在日常生活和科学领域中的应用，如气温随时间的变化、股票价格的涨跌等。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学生应了解函数的定义和表示方法，理解函数的输入与输出之间的关系，掌握函数的性质和分类。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函数的图像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学生应了解如何绘制函数的图像，通过图像分析函数的性质和变化趋势。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函数与变化的理解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数学推理和问题解决技巧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逻辑推理的步骤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包括分析问题、确定前提、推导结论、评估结论等步骤。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逻辑推理在数学中的应用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在数学中，逻辑推理被广泛应用于证明定理、推导公式等方面。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逻辑推理定义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逻辑推理是指根据已知条件，按照一定的推理规则，推导出结论的思维方式。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353" r="1135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逻辑推理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https://d.book118.com/847110031065006026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2024-08-31T13:45:40.259</cp:lastPrinted>
  <dcterms:created xsi:type="dcterms:W3CDTF">2024-08-31T05:45:40Z</dcterms:created>
  <dcterms:modified xsi:type="dcterms:W3CDTF">2024-08-31T05:45:42Z</dcterms:modified>
</cp:coreProperties>
</file>