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B92380-9C8B-4A76-831F-F84496903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698BF9-05D7-4B09-B913-1772B6F48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2D522E-2E7E-4BAA-A226-88D41570C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7C6DD3-7FBE-4AAE-8596-761B229338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06A6B0-3425-423A-96BC-2AED863FD9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753938-D30A-4C15-B67B-F7361F7F6D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089CC4-9C95-4A2D-A91A-44E6BCB227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9A9618-060B-4BDE-A9BD-FB0A1529B0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FE732A-D8ED-40B3-9FC6-CDF78AE15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8286ED-11A8-470C-A0D4-B3F756D3B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65D96-2720-40FA-A7AD-E7C070D80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1100321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媒体融合大潮下新媒体直播车建设的思考与实践</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汇报人：AA</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2024-01-24</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AA</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AA</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AA</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AA</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AA</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AA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新媒体直播车建设现状及问题分析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新媒体直播车建设策略探讨</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新媒体直播车建设实践案例分享</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新媒体直播车建设面临的挑战与机遇</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新媒体直播车建设未来发展趋势预测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媒体融合趋势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随着互联网技术的快速发展，传统媒体与新媒体之间的界限逐渐模糊，媒体融合成为大势所趋。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新媒体直播车概念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新媒体直播车是一种集新闻采集、制作、传输和发布于一体的移动直播平台，具有高度的灵活性和便捷性。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直播车在国内外的发展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近年来，国内外许多媒体机构纷纷投入新媒体直播车的建设，将其作为提升新闻传播力和影响力的重要手段。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新媒体直播车能够迅速赶赴新闻现场，实现新闻的即时采集、制作和发布，大大提升了新闻的时效性。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提升新闻时效性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通过直播车的现场直播，观众能够更直观地感受到新闻事件的氛围和细节，增强了新闻的现场感和真实性。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增强新闻现场感</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新媒体直播车可以通过多种传输方式将新闻内容传输到各大新闻平台和社交媒体，拓展了新闻的传播渠道和覆盖面。</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拓展新闻传播渠道</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拥有先进的新媒体直播车可以提升媒体机构的品牌形象，彰显其专业性和创新力。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提升媒体品牌形象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直播车建设意义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新媒体直播车建设现状及问题分析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欧美等发达国家，新媒体直播车建设起步较早，技术相对成熟。这些国家的直播车通常采用先进的卫星通信技术，能够实现高清、实时的视频传输。同时，直播车内设备齐全，功能完善，能够满足各种新闻报道和现场直播的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国外直播车建设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我国新媒体直播车建设也取得了长足的发展。国内主流媒体如央视、新华社等纷纷投入巨资打造先进的直播车队伍。这些直播车不仅具备高清视频传输能力，还集成了多种新媒体技术，如4G/5G网络传输、无人机航拍、虚拟现实等，极大地丰富了直播报道的手段和形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国内直播车建设</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国内外直播车建设现状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31" r="25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技术标准不统一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目前，国内外直播车建设缺乏统一的技术标准，导致不同厂商生产的直播车在设备接口、数据传输格式等方面存在差异，给直播车的互联互通和资源共享带来不便。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设备更新换代快</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随着科技的不断发展，新媒体技术日新月异，直播车内的设备也需要不断更新换代。然而，高昂的设备购置和维护成本给媒体机构带来了沉重的经济负担。</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人才队伍匮乏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新媒体直播车建设需要一支高素质的技术人才队伍来支撑。然而，当前具备专业技能和丰富经验的直播车技术人才相对匮乏，制约了直播车建设的进一步发展。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直播车建设中存在的问题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行业规范缺失</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目前，国内外尚未形成完善的直播车建设行业规范，导致各厂商在研发和生产过程中缺乏统一的标准和指导，加剧了技术标准的混乱局面。</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资金投入不足</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新媒体直播车建设需要大量的资金投入，包括设备购置、技术研发、人才培养等方面。然而，一些媒体机构由于资金紧张或重视程度不够，导致在直播车建设方面的投入不足，难以满足实际需求。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技术培训不足</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新媒体技术的发展速度非常快，要求技术人员不断学习和掌握新技能。然而，一些媒体机构在技术培训方面存在不足，导致技术人员难以跟上技术发展的步伐，影响了直播车建设的顺利进行。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新媒体直播车建设策略探讨</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快速响应突发事件，第一时间传递现场信息。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实时新闻报道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708" r="17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互动直播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多功能集成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与观众进行实时互动，提升观众参与感和粘性。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集成采访、编辑、传输等多种功能，提高新闻生产效率。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直播车定位与功能设计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选用4G/5G网络传输技术，确保高清视频流畅传输。</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传输技术</a:t>
            </a:r>
          </a:p>
        </p:txBody>
      </p:sp>
      <p:pic>
        <p:nvPicPr>
          <p:cNvPr id="5" name="Picture 5"/>
          <p:cNvPicPr>
            <a:picLocks noChangeAspect="1"/>
          </p:cNvPicPr>
          <p:nvPr/>
        </p:nvPicPr>
        <p:blipFill>
          <a:blip r:embed="rId2"/>
          <a:srcRect l="16792" r="16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配置高清摄像机、无人机等多样化采集设备，满足不同场景需求。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采集设备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选用稳定可靠的车载系统，支持多路视频输入和实时编辑功能。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车载系统</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技术选型与设备配置方案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品牌合作</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在直播过程中插入广告，实现广告收益。</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广告投放</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付费观看</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线上线下结合</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通过线下活动、线上互动等方式，拓展盈利模式。</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与知名品牌合作，提升直播车影响力和知名度。</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提供高质量、独家内容的付费观看服务，吸引用户付费。</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运营策略及盈利模式研究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https://d.book118.com/847110032142006040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2024-09-13T07:08:35.135</cp:lastPrinted>
  <dcterms:created xsi:type="dcterms:W3CDTF">2024-09-12T23:08:35Z</dcterms:created>
  <dcterms:modified xsi:type="dcterms:W3CDTF">2024-09-12T23:08:37Z</dcterms:modified>
</cp:coreProperties>
</file>