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F0623-B119-45AD-B8A9-2B64F955C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B44E3-0C0D-4707-BE0B-B781EFAD2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74528-94D7-467C-89C8-13631BFB7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5DB19-4B97-4A5C-9F2C-A1408B195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A45CF6-1774-4623-ABA4-440814B23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ACBFB3-FB89-481A-B22F-10B9494BC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57CC4E-36D4-41B2-B419-14CB886C8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5323A-3A0B-49D4-B126-C028A9330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8DDFA-20C4-4201-885F-C901F99B2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AC317-43AF-468D-97DF-1C4170827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887F8-CC36-40DA-878B-6B878415F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11013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2023年安环经理年终总结及年后展望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2023年安环工作总结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2023年安环工作亮点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2024年安环工作展望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风险与挑战分析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应对策略与措施建议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总结2023年安环经理的工作成果，分析存在的问题，并提出改进措施，为2024年安环工作提供参考。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随着社会对安全环保的重视程度不断提高，安环工作在企业中的地位越来越重要。作为安环经理，需要不断总结经验，提高工作水平，为企业创造更大的价值。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总结2023年安环经理在安全、环保、职业健康等方面的具体工作成果。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分析工作中存在的问题和不足，找出原因，提出改进措施。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提出2024年安环工作的展望和计划，明确目标，为企业的可持续发展提供有力支持。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2023年安环工作总结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总体工作回顾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完成年度安全环保目标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通过全体员工的共同努力，我们成功完成了2023年的安全环保目标，实现了零事故、零伤害和零污染。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制定并执行安全环保计划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我们制定了详细的安全环保计划，并严格执行，确保了各项工作的顺利进行。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加强安全培训与宣传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我们加强了对员工的安全培训和宣传，提高了员工的安全意识和操作技能。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加强安全隐患排查与整改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我们加强了对生产现场的安全隐患排查和整改，及时消除了潜在的安全风险。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开展应急演练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我们定期开展应急演练，提高了员工的应急处置能力。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完善安全管理制度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我们完善了各项安全管理制度，明确了各级人员的职责和权限，确保了各项工作的规范化和标准化。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开展环保宣传与培训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我们加强了对员工的环保宣传和培训，提高了员工的环保意识和操作技能。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推进清洁生产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我们积极推进清洁生产，减少生产过程中的废弃物排放，提高了资源利用效率。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加强环境监测与治理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我们加强了对生产过程中的环境监测和治理，确保了各项环保指标的达标。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环境管理成果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环境管理存在不足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在某些方面，我们的环境管理仍存在不足，需要进一步完善管理制度和提高管理水平。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应急处置能力有待提高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在某些情况下，我们的应急处置能力仍需进一步加强，需要加强应急演练和培训。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安全意识有待提高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部分员工的安全意识仍需进一步加强，需要加强安全教育和培训。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000" r="1100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2023年安环工作亮点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通过制定安全生产责任制，明确各级管理人员和员工的安全生产职责，确保各项安全工作得到有效执行。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安全生产责任制落实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组织开展各类安全培训和宣传活动，提高员工的安全意识和操作技能，有效减少安全事故的发生。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安全培训与宣传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定期开展安全隐患排查工作，及时发现并整改各类安全隐患，确保生产过程的安全可控。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安全隐患排查与整改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安全生产亮点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环保设施建设与运行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投入大量资金建设环保设施，确保生产过程中的废弃物得到有效处理，减少对环境的影响。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节能减排工作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通过采用先进的节能技术和设备，降低生产过程中的能源消耗和排放，实现节能减排的目标。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环保监管与合规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加强与政府环保部门的沟通和协作，确保公司的环保工作符合国家和地方的法律法规要求。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环境保护亮点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https://d.book118.com/847111013011006042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2024-09-15T04:34:45.296</cp:lastPrinted>
  <dcterms:created xsi:type="dcterms:W3CDTF">2024-09-14T20:34:45Z</dcterms:created>
  <dcterms:modified xsi:type="dcterms:W3CDTF">2024-09-14T20:34:47Z</dcterms:modified>
</cp:coreProperties>
</file>