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1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7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17A98-CCD8-4833-B3D3-FB787514F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E0516-80D2-4BF0-95DB-E9E933F06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0C160-4D62-4F89-A584-D5C9A3C60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6AFE1-31A9-4172-B393-5C8270FC1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AE5CFA-131E-49A9-8738-9E139DE52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DCAA04-389A-49BD-8A1D-9AC8BD2C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79FFB7-C195-4200-A65C-E7A8A2FD7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07EC0-823B-4C07-ACB9-569394723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65137-CEC8-4C10-A3B9-EA0074363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230EC-5CDD-48EA-9045-DC090082C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116ED-C69A-47DA-9EFB-A0A0E0AFA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125" r:id="rId2"/>
    <p:sldLayoutId id="2147512126" r:id="rId3"/>
    <p:sldLayoutId id="2147512127" r:id="rId4"/>
    <p:sldLayoutId id="2147512128" r:id="rId5"/>
    <p:sldLayoutId id="2147512129" r:id="rId6"/>
    <p:sldLayoutId id="2147512130" r:id="rId7"/>
    <p:sldLayoutId id="2147512131" r:id="rId8"/>
    <p:sldLayoutId id="2147512132" r:id="rId9"/>
    <p:sldLayoutId id="2147512133" r:id="rId10"/>
    <p:sldLayoutId id="214751213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25" Type="http://schemas.openxmlformats.org/officeDocument/2006/relationships/tags" Target="../tags/tag251.xml" /><Relationship Id="rId26" Type="http://schemas.openxmlformats.org/officeDocument/2006/relationships/tags" Target="../tags/tag252.xml" /><Relationship Id="rId27" Type="http://schemas.openxmlformats.org/officeDocument/2006/relationships/tags" Target="../tags/tag253.xml" /><Relationship Id="rId28" Type="http://schemas.openxmlformats.org/officeDocument/2006/relationships/tags" Target="../tags/tag254.xml" /><Relationship Id="rId29" Type="http://schemas.openxmlformats.org/officeDocument/2006/relationships/tags" Target="../tags/tag255.xml" /><Relationship Id="rId3" Type="http://schemas.openxmlformats.org/officeDocument/2006/relationships/tags" Target="../tags/tag229.xml" /><Relationship Id="rId30" Type="http://schemas.openxmlformats.org/officeDocument/2006/relationships/tags" Target="../tags/tag256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1101301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小学生交通安全教育教材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交通安全基础知识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交通安全教育的重要性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交通安全实践操作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交通安全教育内容和方法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642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交通安全教育的评价与反馈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交通安全基础知识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交通信号灯和标志</a:t>
            </a:r>
            <a:endParaRPr lang="zh-CN" altLang="en-US"/>
          </a:p>
        </p:txBody>
      </p:sp>
      <p:sp>
        <p:nvSpPr>
          <p:cNvPr id="104904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红灯：表示停止，车辆和行人必须在停止线后等待。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绿灯：表示通行，车辆和行人可以在确认安全的前提下通过路口。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黄灯：表示警示，车辆和行人需注意安全，避免发生事故。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交通标志：包括禁令标志、警告标志、指示标志和指路标志等，用于指导车辆和行人的行驶和行动。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行人和车辆的交通规则</a:t>
            </a:r>
            <a:endParaRPr lang="zh-CN" altLang="en-US"/>
          </a:p>
        </p:txBody>
      </p:sp>
      <p:sp>
        <p:nvSpPr>
          <p:cNvPr id="10491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车辆应按规定的车道和速度行驶，保持安全车距，避免超速、闯红灯等违法行为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行人应遵守交通信号灯，走人行横道或过街设施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行人不得在道路上嬉戏、打闹、追逐，不得闯红灯、跨越护栏等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车辆应礼让行人，确保行人的安全通行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安全过马路和街道</a:t>
            </a:r>
            <a:endParaRPr lang="zh-CN" altLang="en-US"/>
          </a:p>
        </p:txBody>
      </p:sp>
      <p:sp>
        <p:nvSpPr>
          <p:cNvPr id="104917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走路时要靠右行，不要并行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不要横穿马路，要走人行横道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不要在马路上奔跑、玩耍或追逐打闹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遵守交通信号灯，走斑马线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安全乘坐交通工具</a:t>
            </a:r>
            <a:endParaRPr lang="zh-CN" altLang="en-US"/>
          </a:p>
        </p:txBody>
      </p:sp>
      <p:sp>
        <p:nvSpPr>
          <p:cNvPr id="10492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正确使用安全座椅：对于儿童和婴儿，应使用适合其年龄和体重的安全座椅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避免在行驶的车辆中站立或走动：这会增加受伤的风险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遵守交通规则：过马路要走斑马线，不闯红灯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安全带的作用：在发生事故时，安全带可以减少对乘客的伤害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交通安全教育的重要性</a:t>
            </a:r>
            <a:endParaRPr lang="zh-CN" altLang="en-US"/>
          </a:p>
        </p:txBody>
      </p:sp>
      <p:sp>
        <p:nvSpPr>
          <p:cNvPr id="104929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9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保护自身安全</a:t>
            </a:r>
            <a:endParaRPr lang="zh-CN" altLang="en-US"/>
          </a:p>
        </p:txBody>
      </p:sp>
      <p:sp>
        <p:nvSpPr>
          <p:cNvPr id="104936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交通安全教育能够提高小学生的安全意识，减少交通事故的发生。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学习交通安全知识可以帮助小学生更好地掌握交通规则，避免不必要的危险。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小学生是未来的希望，保护他们的安全是社会的责任，也是每个家长和教育者的责任。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交通安全教育是小学生成长过程中必不可少的一部分，能够让他们更好地适应社会，健康成长。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维护交通秩序</a:t>
            </a:r>
            <a:endParaRPr lang="zh-CN" altLang="en-US"/>
          </a:p>
        </p:txBody>
      </p:sp>
      <p:sp>
        <p:nvSpPr>
          <p:cNvPr id="10494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减少交通事故的发生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提高交通效率，减少拥堵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营造文明、和谐的交通环境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保障行人和驾驶员的安全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培养良好的交通习惯</a:t>
            </a:r>
            <a:endParaRPr lang="zh-CN" altLang="en-US"/>
          </a:p>
        </p:txBody>
      </p:sp>
      <p:sp>
        <p:nvSpPr>
          <p:cNvPr id="104949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遵守交通规则，不闯红灯，不乱穿马路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避免疲劳驾驶，注意行车安全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保持车距，避免追尾事故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使用安全带，确保儿童乘车安全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预防交通事故的发生</a:t>
            </a:r>
            <a:endParaRPr lang="zh-CN" altLang="en-US"/>
          </a:p>
        </p:txBody>
      </p:sp>
      <p:sp>
        <p:nvSpPr>
          <p:cNvPr id="104957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遵守交通规则：过马路走人行横道，不闯红灯，不乱穿马路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注意行车安全：保持车距，不超速行驶，不酒驾、疲劳驾驶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避免分心驾驶：不使用手机、不听音乐等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保持良好车况：定期检查车辆，确保安全性能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交通安全实践操作</a:t>
            </a:r>
            <a:endParaRPr lang="zh-CN" altLang="en-US"/>
          </a:p>
        </p:txBody>
      </p:sp>
      <p:sp>
        <p:nvSpPr>
          <p:cNvPr id="104963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63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https://d.book118.com/847111013015006030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小学生交通安全教育教材</vt:lpstr>
      <vt:lpstr>目录</vt:lpstr>
      <vt:lpstr>添加章节标题</vt:lpstr>
      <vt:lpstr>交通安全基础知识</vt:lpstr>
      <vt:lpstr>PowerPoint Presentation</vt:lpstr>
      <vt:lpstr>交通信号灯和标志</vt:lpstr>
      <vt:lpstr>行人和车辆的交通规则</vt:lpstr>
      <vt:lpstr>安全过马路和街道</vt:lpstr>
      <vt:lpstr>安全乘坐交通工具</vt:lpstr>
      <vt:lpstr>交通安全教育的重要性</vt:lpstr>
      <vt:lpstr>PowerPoint Presentation</vt:lpstr>
      <vt:lpstr>保护自身安全</vt:lpstr>
      <vt:lpstr>维护交通秩序</vt:lpstr>
      <vt:lpstr>培养良好的交通习惯</vt:lpstr>
      <vt:lpstr>预防交通事故的发生</vt:lpstr>
      <vt:lpstr>交通安全实践操作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2024-09-01T12:45:47.095</cp:lastPrinted>
  <dcterms:created xsi:type="dcterms:W3CDTF">2024-09-01T04:45:47Z</dcterms:created>
  <dcterms:modified xsi:type="dcterms:W3CDTF">2024-09-01T04:45:49Z</dcterms:modified>
</cp:coreProperties>
</file>