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embeddedFontLst>
    <p:embeddedFont>
      <p:font typeface="TBGIOA+FANRWQ+ArialMT"/>
      <p:regular r:id="rId21"/>
    </p:embeddedFont>
    <p:embeddedFont>
      <p:font typeface="CWKWQL+MS-UIGothic"/>
      <p:regular r:id="rId22"/>
    </p:embeddedFont>
    <p:embeddedFont>
      <p:font typeface="CBIASD+JWSCBL+MicrosoftYaHei"/>
      <p:regular r:id="rId23"/>
    </p:embeddedFont>
    <p:embeddedFont>
      <p:font typeface="KWVQUF+LWGQWG+MicrosoftYaHei-Bold"/>
      <p:regular r:id="rId24"/>
    </p:embeddedFont>
  </p:embeddedFontLst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font" Target="fonts/font1.fntdata" /><Relationship Id="rId22" Type="http://schemas.openxmlformats.org/officeDocument/2006/relationships/font" Target="fonts/font2.fntdata" /><Relationship Id="rId23" Type="http://schemas.openxmlformats.org/officeDocument/2006/relationships/font" Target="fonts/font3.fntdata" /><Relationship Id="rId24" Type="http://schemas.openxmlformats.org/officeDocument/2006/relationships/font" Target="fonts/font4.fntdata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CE10F6-D11C-41FE-96A1-666869164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E2248D-95CB-457C-96E9-78570FAA9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5B6964-0ABD-4B07-A2EF-B31E57B7F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B03E46-F263-424B-BB93-851D5DAE6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83F7AB-9CCF-460D-A1B5-13BDD30E8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F76A57-52DD-470B-A053-56E4B4E10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F1D68F-D3B8-4F3F-BE1E-EDC36789C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F79AE6-4E95-47AB-9E13-FCF3C87E9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7799FA-E15D-4EDD-8CF6-A3EBCBFF9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44669F-2D8D-4BD2-A1C7-9A9D4E381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31F59E-770C-4D14-9B8B-00390E6BD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11111102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1943290"/>
            <a:ext cx="3099958" cy="13324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TBGIOA+FANRWQ+ArialMT"/>
                <a:cs typeface="TBGIOA+FANRWQ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FF960E"/>
                </a:solidFill>
                <a:latin typeface="CWKWQL+MS-UIGothic"/>
                <a:cs typeface="CWKWQL+MS-UIGothic"/>
              </a:rPr>
              <a:t>堂教学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观</a:t>
            </a:r>
            <a:r>
              <a:rPr sz="2400">
                <a:solidFill>
                  <a:srgbClr val="FF960E"/>
                </a:solidFill>
                <a:latin typeface="CWKWQL+MS-UIGothic"/>
                <a:cs typeface="CWKWQL+MS-UIGothic"/>
              </a:rPr>
              <a:t>察概述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TBGIOA+FANRWQ+ArialMT"/>
                <a:cs typeface="TBGIOA+FANRWQ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专业</a:t>
            </a:r>
            <a:r>
              <a:rPr sz="2400">
                <a:solidFill>
                  <a:srgbClr val="FF960E"/>
                </a:solidFill>
                <a:latin typeface="CWKWQL+MS-UIGothic"/>
                <a:cs typeface="CWKWQL+MS-UIGothic"/>
              </a:rPr>
              <a:t>日志概述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CBIASD+JWSCBL+MicrosoftYaHei"/>
                <a:cs typeface="CBIASD+JWSCBL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3040570"/>
            <a:ext cx="5140901" cy="2429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TBGIOA+FANRWQ+ArialMT"/>
                <a:cs typeface="TBGIOA+FANRWQ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FF960E"/>
                </a:solidFill>
                <a:latin typeface="CWKWQL+MS-UIGothic"/>
                <a:cs typeface="CWKWQL+MS-UIGothic"/>
              </a:rPr>
              <a:t>堂教学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观</a:t>
            </a:r>
            <a:r>
              <a:rPr sz="2400">
                <a:solidFill>
                  <a:srgbClr val="FF960E"/>
                </a:solidFill>
                <a:latin typeface="CWKWQL+MS-UIGothic"/>
                <a:cs typeface="CWKWQL+MS-UIGothic"/>
              </a:rPr>
              <a:t>察与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专业</a:t>
            </a:r>
            <a:r>
              <a:rPr sz="2400">
                <a:solidFill>
                  <a:srgbClr val="FF960E"/>
                </a:solidFill>
                <a:latin typeface="CWKWQL+MS-UIGothic"/>
                <a:cs typeface="CWKWQL+MS-UIGothic"/>
              </a:rPr>
              <a:t>日志的关系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TBGIOA+FANRWQ+ArialMT"/>
                <a:cs typeface="TBGIOA+FANRWQ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FF960E"/>
                </a:solidFill>
                <a:latin typeface="CWKWQL+MS-UIGothic"/>
                <a:cs typeface="CWKWQL+MS-UIGothic"/>
              </a:rPr>
              <a:t>堂教学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观</a:t>
            </a:r>
            <a:r>
              <a:rPr sz="2400">
                <a:solidFill>
                  <a:srgbClr val="FF960E"/>
                </a:solidFill>
                <a:latin typeface="CWKWQL+MS-UIGothic"/>
                <a:cs typeface="CWKWQL+MS-UIGothic"/>
              </a:rPr>
              <a:t>察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FF960E"/>
                </a:solidFill>
                <a:latin typeface="CWKWQL+MS-UIGothic"/>
                <a:cs typeface="CWKWQL+MS-UIGothic"/>
              </a:rPr>
              <a:t>例分析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TBGIOA+FANRWQ+ArialMT"/>
                <a:cs typeface="TBGIOA+FANRWQ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专业</a:t>
            </a:r>
            <a:r>
              <a:rPr sz="2400">
                <a:solidFill>
                  <a:srgbClr val="FF960E"/>
                </a:solidFill>
                <a:latin typeface="CWKWQL+MS-UIGothic"/>
                <a:cs typeface="CWKWQL+MS-UIGothic"/>
              </a:rPr>
              <a:t>日志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FF960E"/>
                </a:solidFill>
                <a:latin typeface="CWKWQL+MS-UIGothic"/>
                <a:cs typeface="CWKWQL+MS-UIGothic"/>
              </a:rPr>
              <a:t>例分享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TBGIOA+FANRWQ+ArialMT"/>
                <a:cs typeface="TBGIOA+FANRWQ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FF960E"/>
                </a:solidFill>
                <a:latin typeface="CWKWQL+MS-UIGothic"/>
                <a:cs typeface="CWKWQL+MS-UIGothic"/>
              </a:rPr>
              <a:t>与展望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CWKWQL+MS-UIGothic"/>
                <a:cs typeface="CWKWQL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2609" y="2484517"/>
            <a:ext cx="1997013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960E"/>
                </a:solidFill>
                <a:latin typeface="KWVQUF+LWGQWG+MicrosoftYaHei-Bold"/>
                <a:cs typeface="KWVQUF+LWGQWG+MicrosoftYaHei-Bold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CWKWQL+MS-UIGothic"/>
                <a:cs typeface="CWKWQL+MS-UIGothic"/>
              </a:rPr>
              <a:t>定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FF960E"/>
                </a:solidFill>
                <a:latin typeface="CWKWQL+MS-UIGothic"/>
                <a:cs typeface="CWKWQL+MS-UIGothic"/>
              </a:rPr>
              <a:t>与目的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960E"/>
                </a:solidFill>
                <a:latin typeface="CWKWQL+MS-UIGothic"/>
                <a:cs typeface="CWKWQL+MS-UIGothic"/>
              </a:rPr>
              <a:t>定</a:t>
            </a:r>
            <a:r>
              <a:rPr sz="2000">
                <a:solidFill>
                  <a:srgbClr val="FF960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960E"/>
                </a:solidFill>
                <a:latin typeface="CWKWQL+MS-UIGothic"/>
                <a:cs typeface="CWKWQL+MS-UIGothic"/>
              </a:rPr>
              <a:t>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观</a:t>
            </a:r>
            <a:r>
              <a:rPr sz="3000">
                <a:solidFill>
                  <a:srgbClr val="FF960E"/>
                </a:solidFill>
                <a:latin typeface="CWKWQL+MS-UIGothic"/>
                <a:cs typeface="CWKWQL+MS-UIGothic"/>
              </a:rPr>
              <a:t>察方法与技巧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观</a:t>
            </a:r>
            <a:r>
              <a:rPr sz="1550" spc="25">
                <a:solidFill>
                  <a:srgbClr val="FF960E"/>
                </a:solidFill>
                <a:latin typeface="CWKWQL+MS-UIGothic"/>
                <a:cs typeface="CWKWQL+MS-UIGothic"/>
              </a:rPr>
              <a:t>察方法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观</a:t>
            </a:r>
            <a:r>
              <a:rPr sz="1550" spc="25">
                <a:solidFill>
                  <a:srgbClr val="FF960E"/>
                </a:solidFill>
                <a:latin typeface="CWKWQL+MS-UIGothic"/>
                <a:cs typeface="CWKWQL+MS-UIGothic"/>
              </a:rPr>
              <a:t>察技巧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观</a:t>
            </a:r>
            <a:r>
              <a:rPr sz="3000">
                <a:solidFill>
                  <a:srgbClr val="FF960E"/>
                </a:solidFill>
                <a:latin typeface="CWKWQL+MS-UIGothic"/>
                <a:cs typeface="CWKWQL+MS-UIGothic"/>
              </a:rPr>
              <a:t>察的注意事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BIASD+JWSCBL+MicrosoftYaHei"/>
                <a:cs typeface="CBIASD+JWSCBL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BIASD+JWSCBL+MicrosoftYaHei"/>
                <a:cs typeface="CBIASD+JWSCBL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BIASD+JWSCBL+MicrosoftYaHei"/>
                <a:cs typeface="CBIASD+JWSCBL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BIASD+JWSCBL+MicrosoftYaHei"/>
                <a:cs typeface="CBIASD+JWSCBL+Microsoft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2609" y="2484517"/>
            <a:ext cx="1997013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960E"/>
                </a:solidFill>
                <a:latin typeface="KWVQUF+LWGQWG+MicrosoftYaHei-Bold"/>
                <a:cs typeface="KWVQUF+LWGQWG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CWKWQL+MS-UIGothic"/>
                <a:cs typeface="CWKWQL+MS-UIGothic"/>
              </a:rPr>
              <a:t>定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FF960E"/>
                </a:solidFill>
                <a:latin typeface="CWKWQL+MS-UIGothic"/>
                <a:cs typeface="CWKWQL+MS-UIGothic"/>
              </a:rPr>
              <a:t>与目的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CWKWQL+MS-UIGothic"/>
                <a:cs typeface="CWKWQL+MS-UIGothic"/>
              </a:rPr>
              <a:t>定</a:t>
            </a:r>
            <a:r>
              <a:rPr sz="1550">
                <a:solidFill>
                  <a:srgbClr val="FF960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CWKWQL+MS-UIGothic"/>
                <a:cs typeface="CWKWQL+MS-UIGothic"/>
              </a:rPr>
              <a:t>目的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WKWQL+MS-UIGothic"/>
                <a:cs typeface="CWKWQL+MS-UIGothic"/>
              </a:rPr>
              <a:t>帮助教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FFFFFF"/>
                </a:solidFill>
                <a:latin typeface="CWKWQL+MS-UIGothic"/>
                <a:cs typeface="CWKWQL+MS-UIGothic"/>
              </a:rPr>
              <a:t>反思自己的教学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FFFFF"/>
                </a:solidFill>
                <a:latin typeface="CWKWQL+MS-UIGothic"/>
                <a:cs typeface="CWKWQL+MS-UIGothic"/>
              </a:rPr>
              <a:t>践，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总结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经验</a:t>
            </a:r>
            <a:r>
              <a:rPr sz="1350">
                <a:solidFill>
                  <a:srgbClr val="FFFFFF"/>
                </a:solidFill>
                <a:latin typeface="CWKWQL+MS-UIGothic"/>
                <a:cs typeface="CWKWQL+MS-UIGothic"/>
              </a:rPr>
              <a:t>教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训</a:t>
            </a:r>
            <a:r>
              <a:rPr sz="1350">
                <a:solidFill>
                  <a:srgbClr val="FFFFFF"/>
                </a:solidFill>
                <a:latin typeface="CWKWQL+MS-UIGothic"/>
                <a:cs typeface="CWKWQL+MS-UIGothic"/>
              </a:rPr>
              <a:t>，提高教学水平，同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时为</a:t>
            </a:r>
            <a:r>
              <a:rPr sz="1350">
                <a:solidFill>
                  <a:srgbClr val="FFFFFF"/>
                </a:solidFill>
                <a:latin typeface="CWKWQL+MS-UIGothic"/>
                <a:cs typeface="CWKWQL+MS-UIGothic"/>
              </a:rPr>
              <a:t>教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师专业发</a:t>
            </a:r>
            <a:r>
              <a:rPr sz="1350">
                <a:solidFill>
                  <a:srgbClr val="FFFFFF"/>
                </a:solidFill>
                <a:latin typeface="CWKWQL+MS-UIGothic"/>
                <a:cs typeface="CWKWQL+MS-UIGothic"/>
              </a:rPr>
              <a:t>展提供依据。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CWKWQL+MS-UIGothic"/>
                <a:cs typeface="CWKWQL+MS-UIGothic"/>
              </a:rPr>
              <a:t>日志的写作技巧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WVQUF+LWGQWG+MicrosoftYaHei-Bold"/>
                <a:cs typeface="KWVQUF+LWGQWG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WVQUF+LWGQWG+MicrosoftYaHei-Bold"/>
                <a:cs typeface="KWVQUF+LWGQWG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WVQUF+LWGQWG+MicrosoftYaHei-Bold"/>
                <a:cs typeface="KWVQUF+LWGQWG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CWKWQL+MS-UIGothic"/>
                <a:cs typeface="CWKWQL+MS-UIGothic"/>
              </a:rPr>
              <a:t>真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实记录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CWKWQL+MS-UIGothic"/>
                <a:cs typeface="CWKWQL+MS-UIGothic"/>
              </a:rPr>
              <a:t>具体描述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CWKWQL+MS-UIGothic"/>
                <a:cs typeface="CWKWQL+MS-UIGothic"/>
              </a:rPr>
              <a:t>反思分析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CWKWQL+MS-UIGothic"/>
                <a:cs typeface="CWKWQL+MS-UIGothic"/>
              </a:rPr>
              <a:t>日志的注意事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 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CWKWQL+MS-UIGothic"/>
                <a:cs typeface="CWKWQL+MS-UIGothic"/>
              </a:rPr>
              <a:t>保密性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CWKWQL+MS-UIGothic"/>
                <a:cs typeface="CWKWQL+MS-UIGothic"/>
              </a:rPr>
              <a:t>持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续</a:t>
            </a:r>
            <a:r>
              <a:rPr sz="2300">
                <a:solidFill>
                  <a:srgbClr val="FF960E"/>
                </a:solidFill>
                <a:latin typeface="CWKWQL+MS-UIGothic"/>
                <a:cs typeface="CWKWQL+MS-UIGothic"/>
              </a:rPr>
              <a:t>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CWKWQL+MS-UIGothic"/>
                <a:cs typeface="CWKWQL+MS-UIGothic"/>
              </a:rPr>
              <a:t>客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观</a:t>
            </a:r>
            <a:r>
              <a:rPr sz="2300">
                <a:solidFill>
                  <a:srgbClr val="FF960E"/>
                </a:solidFill>
                <a:latin typeface="CWKWQL+MS-UIGothic"/>
                <a:cs typeface="CWKWQL+MS-UIGothic"/>
              </a:rPr>
              <a:t>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2609" y="2484517"/>
            <a:ext cx="1997013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960E"/>
                </a:solidFill>
                <a:latin typeface="KWVQUF+LWGQWG+MicrosoftYaHei-Bold"/>
                <a:cs typeface="KWVQUF+LWGQWG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观</a:t>
            </a:r>
            <a:r>
              <a:rPr sz="3000">
                <a:solidFill>
                  <a:srgbClr val="FF960E"/>
                </a:solidFill>
                <a:latin typeface="CWKWQL+MS-UIGothic"/>
                <a:cs typeface="CWKWQL+MS-UIGothic"/>
              </a:rPr>
              <a:t>察日志的互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补</a:t>
            </a:r>
            <a:r>
              <a:rPr sz="3000">
                <a:solidFill>
                  <a:srgbClr val="FF960E"/>
                </a:solidFill>
                <a:latin typeface="CWKWQL+MS-UIGothic"/>
                <a:cs typeface="CWKWQL+MS-UIGothic"/>
              </a:rPr>
              <a:t>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966709" y="223557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CWKWQL+MS-UIGothic"/>
                <a:cs typeface="CWKWQL+MS-UIGothic"/>
              </a:rPr>
              <a:t>合使用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CWKWQL+MS-UIGothic"/>
                <a:cs typeface="CWKWQL+MS-UIGothic"/>
              </a:rPr>
              <a:t>察日志和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FFFDFD"/>
                </a:solidFill>
                <a:latin typeface="CWKWQL+MS-UIGothic"/>
                <a:cs typeface="CWKWQL+MS-UIGothic"/>
              </a:rPr>
              <a:t>日志，可以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WKWQL+MS-UIGothic"/>
                <a:cs typeface="CWKWQL+MS-UIGothic"/>
              </a:rPr>
              <a:t>更全面地了解教学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CWKWQL+MS-UIGothic"/>
                <a:cs typeface="CWKWQL+MS-UIGothic"/>
              </a:rPr>
              <a:t>程，提高教学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WKWQL+MS-UIGothic"/>
                <a:cs typeface="CWKWQL+MS-UIGothic"/>
              </a:rPr>
              <a:t>量。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2039" y="2407022"/>
            <a:ext cx="36506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FFFDFD"/>
                </a:solidFill>
                <a:latin typeface="CWKWQL+MS-UIGothic"/>
                <a:cs typeface="CWKWQL+MS-UIGothic"/>
              </a:rPr>
              <a:t>堂教学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CWKWQL+MS-UIGothic"/>
                <a:cs typeface="CWKWQL+MS-UIGothic"/>
              </a:rPr>
              <a:t>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侧</a:t>
            </a:r>
            <a:r>
              <a:rPr sz="1500">
                <a:solidFill>
                  <a:srgbClr val="FFFDFD"/>
                </a:solidFill>
                <a:latin typeface="CWKWQL+MS-UIGothic"/>
                <a:cs typeface="CWKWQL+MS-UIGothic"/>
              </a:rPr>
              <a:t>重于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实时评</a:t>
            </a:r>
            <a:r>
              <a:rPr sz="1500">
                <a:solidFill>
                  <a:srgbClr val="FFFDFD"/>
                </a:solidFill>
                <a:latin typeface="CWKWQL+MS-UIGothic"/>
                <a:cs typeface="CWKWQL+MS-UIGothic"/>
              </a:rPr>
              <a:t>估和反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馈</a:t>
            </a:r>
            <a:r>
              <a:rPr sz="1500">
                <a:solidFill>
                  <a:srgbClr val="FFFDFD"/>
                </a:solidFill>
                <a:latin typeface="CWKWQL+MS-UIGothic"/>
                <a:cs typeface="CWKWQL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WKWQL+MS-UIGothic"/>
                <a:cs typeface="CWKWQL+MS-UIGothic"/>
              </a:rPr>
              <a:t>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FFFDFD"/>
                </a:solidFill>
                <a:latin typeface="CWKWQL+MS-UIGothic"/>
                <a:cs typeface="CWKWQL+MS-UIGothic"/>
              </a:rPr>
              <a:t>日志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FFDFD"/>
                </a:solidFill>
                <a:latin typeface="CWKWQL+MS-UIGothic"/>
                <a:cs typeface="CWKWQL+MS-UIGothic"/>
              </a:rPr>
              <a:t>注重反思和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总结</a:t>
            </a:r>
            <a:r>
              <a:rPr sz="1500">
                <a:solidFill>
                  <a:srgbClr val="FFFDFD"/>
                </a:solidFill>
                <a:latin typeface="CWKWQL+MS-UIGothic"/>
                <a:cs typeface="CWKWQL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72000" y="4379333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CWKWQL+MS-UIGothic"/>
                <a:cs typeface="CWKWQL+MS-UIGothic"/>
              </a:rPr>
              <a:t>察日志可以帮助教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FFFDFD"/>
                </a:solidFill>
                <a:latin typeface="CWKWQL+MS-UIGothic"/>
                <a:cs typeface="CWKWQL+MS-UIGothic"/>
              </a:rPr>
              <a:t>更好地理解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课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WKWQL+MS-UIGothic"/>
                <a:cs typeface="CWKWQL+MS-UIGothic"/>
              </a:rPr>
              <a:t>堂中的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DFD"/>
                </a:solidFill>
                <a:latin typeface="CWKWQL+MS-UIGothic"/>
                <a:cs typeface="CWKWQL+MS-UIGothic"/>
              </a:rPr>
              <a:t>和挑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DFD"/>
                </a:solidFill>
                <a:latin typeface="CWKWQL+MS-UIGothic"/>
                <a:cs typeface="CWKWQL+MS-UIGothic"/>
              </a:rPr>
              <a:t>，而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FFFDFD"/>
                </a:solidFill>
                <a:latin typeface="CWKWQL+MS-UIGothic"/>
                <a:cs typeface="CWKWQL+MS-UIGothic"/>
              </a:rPr>
              <a:t>日志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FFDFD"/>
                </a:solidFill>
                <a:latin typeface="CWKWQL+MS-UIGothic"/>
                <a:cs typeface="CWKWQL+MS-UIGothic"/>
              </a:rPr>
              <a:t>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WKWQL+MS-UIGothic"/>
                <a:cs typeface="CWKWQL+MS-UIGothic"/>
              </a:rPr>
              <a:t>助于教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FFFDFD"/>
                </a:solidFill>
                <a:latin typeface="CWKWQL+MS-UIGothic"/>
                <a:cs typeface="CWKWQL+MS-UIGothic"/>
              </a:rPr>
              <a:t>深入思考和改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CWKWQL+MS-UIGothic"/>
                <a:cs typeface="CWKWQL+MS-UIGothic"/>
              </a:rPr>
              <a:t>教学方法。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5722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观</a:t>
            </a:r>
            <a:r>
              <a:rPr sz="3000">
                <a:solidFill>
                  <a:srgbClr val="FF960E"/>
                </a:solidFill>
                <a:latin typeface="CWKWQL+MS-UIGothic"/>
                <a:cs typeface="CWKWQL+MS-UIGothic"/>
              </a:rPr>
              <a:t>察日志在教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师专业发</a:t>
            </a:r>
            <a:r>
              <a:rPr sz="3000">
                <a:solidFill>
                  <a:srgbClr val="FF960E"/>
                </a:solidFill>
                <a:latin typeface="CWKWQL+MS-UIGothic"/>
                <a:cs typeface="CWKWQL+MS-UIGothic"/>
              </a:rPr>
              <a:t>展中的作用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5722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CWKWQL+MS-UIGothic"/>
                <a:cs typeface="CWKWQL+MS-UIGothic"/>
              </a:rPr>
              <a:t>如何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FF960E"/>
                </a:solidFill>
                <a:latin typeface="CWKWQL+MS-UIGothic"/>
                <a:cs typeface="CWKWQL+MS-UIGothic"/>
              </a:rPr>
              <a:t>合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FF960E"/>
                </a:solidFill>
                <a:latin typeface="CWKWQL+MS-UIGothic"/>
                <a:cs typeface="CWKWQL+MS-UIGothic"/>
              </a:rPr>
              <a:t>堂教学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观</a:t>
            </a:r>
            <a:r>
              <a:rPr sz="3000">
                <a:solidFill>
                  <a:srgbClr val="FF960E"/>
                </a:solidFill>
                <a:latin typeface="CWKWQL+MS-UIGothic"/>
                <a:cs typeface="CWKWQL+MS-UIGothic"/>
              </a:rPr>
              <a:t>察和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专业</a:t>
            </a:r>
            <a:r>
              <a:rPr sz="3000">
                <a:solidFill>
                  <a:srgbClr val="FF960E"/>
                </a:solidFill>
                <a:latin typeface="CWKWQL+MS-UIGothic"/>
                <a:cs typeface="CWKWQL+MS-UIGothic"/>
              </a:rPr>
              <a:t>日志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2609" y="2484517"/>
            <a:ext cx="1997013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960E"/>
                </a:solidFill>
                <a:latin typeface="KWVQUF+LWGQWG+MicrosoftYaHei-Bold"/>
                <a:cs typeface="KWVQUF+LWGQWG+MicrosoftYaHei-Bold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600575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实</a:t>
            </a:r>
            <a:r>
              <a:rPr sz="3000">
                <a:solidFill>
                  <a:srgbClr val="FF960E"/>
                </a:solidFill>
                <a:latin typeface="CWKWQL+MS-UIGothic"/>
                <a:cs typeface="CWKWQL+MS-UIGothic"/>
              </a:rPr>
              <a:t>例一：有效的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FF960E"/>
                </a:solidFill>
                <a:latin typeface="CWKWQL+MS-UIGothic"/>
                <a:cs typeface="CWKWQL+MS-UIGothic"/>
              </a:rPr>
              <a:t>堂提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960E"/>
                </a:solidFill>
                <a:latin typeface="CWKWQL+MS-UIGothic"/>
                <a:cs typeface="CWKWQL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https://d.book118.com/847111111020006043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TBGIOA+FANRWQ+ArialMT</vt:lpstr>
      <vt:lpstr>Times New Roman</vt:lpstr>
      <vt:lpstr>SimSun</vt:lpstr>
      <vt:lpstr>CWKWQL+MS-UIGothic</vt:lpstr>
      <vt:lpstr>CBIASD+JWSCBL+MicrosoftYaHei</vt:lpstr>
      <vt:lpstr>KWVQUF+LWGQWG+MicrosoftYaHei-Bold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2024-09-16T19:19:30.364</cp:lastPrinted>
  <dcterms:created xsi:type="dcterms:W3CDTF">2024-09-16T11:19:30Z</dcterms:created>
  <dcterms:modified xsi:type="dcterms:W3CDTF">2024-09-16T11:19:31Z</dcterms:modified>
</cp:coreProperties>
</file>