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C306DE-E947-49B1-80FA-F3E8F9D8E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571040-4A5F-485A-B29A-C4EC14FF2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88F8F1-E300-42A1-BAA4-FC9C9C0B44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0B3285-6C63-41C6-A42C-9BF3AE32F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F2A6D2-2AED-4DB4-AA62-5BD99EEC3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70AFF5-3061-441F-8330-D01EC4DF45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128B3B-C80D-4979-A62B-9A2F36390F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63838B-B5E8-40B1-BBA0-575427DA2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E3993A-8AAB-42E4-9FEA-7F3118AD1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D7091E-766C-4E75-A6E8-AAD6E8623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76B7E4-ED13-4085-A44A-94698092C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711206301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管理信息系统课件（本科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管理信息系统的技术基础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管理信息系统的应用领域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管理信息系统的设计与开发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管理信息系统的安全与保障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管理信息系统的发展前景与挑战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定义与概念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管理信息系统（MIS）是一个以计算机为基础的信息系统，用于支持组织的运营、管理和决策活动。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概念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管理信息系统是集成了组织内部各个业务流程和信息流，通过收集、存储、处理和传输数据，提供信息以支持组织的管理和决策。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管理信息系统有多种类型，包括企业资源规划（ERP）、客户关系管理（CRM）、供应链管理（SCM）等。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管理信息系统具有集成性、交互性、动态性和智能性等特点，能够提高组织效率和决策能力，促进企业可持续发展。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类型与特点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管理信息系统的发展经历了从手工处理、单机系统、局域网到云计算和大数据等阶段。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未来管理信息系统将朝着智能化、定制化、移动化和社交化等方向发展，更好地满足组织的管理和业务需求。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0005" r="3000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管理信息系统的技术基础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1014" r="11014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合理规划数据库结构，确保数据的完整性和一致性。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数据库设计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高效地存储和管理大量数据，满足实时查询和数据更新的需求。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数据存储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采取必要的安全措施，防止数据泄露、损坏和非法访问。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定期备份数据，确保在系统故障或数据丢失时能迅速恢复。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数据备份与恢复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数据库技术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933" r="593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构建稳定、高效的网络架构，支持系统的远程访问和数据传输。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网络架构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采取安全措施，防范网络攻击和数据窃取，确保系统正常运行。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保障数据的实时传输和通信的稳定性，满足不同网络环境的需求。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网络通信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利用无线技术实现移动设备的接入和管理，提高管理效率。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无线技术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系统分析与设计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采用合适的开发方法和工具，进行系统的需求分析、设计及实现。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编程语言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掌握至少一门编程语言，如Java、Python等，进行系统开发。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软件开发框架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了解并掌握常用的软件开发框架，如Spring、Django等，提高开发效率。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软件测试与维护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进行软件测试，确保软件质量，并进行必要的维护和升级。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软件开发技术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数据预处理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对原始数据进行清洗、整理和转换，为数据分析与挖掘提供高质量的数据源。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掌握常用的数据分析方法，如统计分析、关联分析、聚类分析等。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数据挖掘技术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利用数据挖掘技术，发现数据中隐藏的模式和规律，为决策提供支持。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通过数据可视化技术，直观地展示数据分析与挖掘的结果，便于理解和应用。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数据分析与挖掘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管理信息系统的应用领域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通过信息系统对生产计划、调度、统计、分析和控制进行管理，提高生产效率和产品质量。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生产管理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利用信息系统进行员工招聘、培训、绩效评估和薪酬管理等，提升人力资源管理水平。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人力资源管理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通过信息系统实现财务数据的收集、处理、分析和报告，提高财务管理效率和准确性。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财务管理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借助信息系统整合供应商、制造商、分销商和客户等资源，优化供应链运作，降低成本。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供应链管理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4292" b="1429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通过电子商务平台进行产品或服务的在线销售，扩大销售渠道和覆盖范围。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在线销售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电子支付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物流配送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利用信息系统对客户信息进行管理，提供个性化服务和提升客户满意度。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通过信息系统实现安全、快捷的在线支付，提高交易效率和安全性。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借助信息系统对物流信息进行跟踪和管理，提高物流效率和准确性。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https://d.book118.com/847112063016006026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2024-08-31T00:41:48.563</cp:lastPrinted>
  <dcterms:created xsi:type="dcterms:W3CDTF">2024-08-30T16:41:48Z</dcterms:created>
  <dcterms:modified xsi:type="dcterms:W3CDTF">2024-08-30T16:41:50Z</dcterms:modified>
</cp:coreProperties>
</file>