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FE557D-B033-474C-9798-D529B6DAF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612F46-158D-461E-9B2D-25403E9EE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3FFC9B-3508-4E43-AF7F-EF27612F8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45D750-70A3-46B1-8009-E8AEE2433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062ECC-B564-4C65-8080-DE3AD5D4F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61A938-B6BF-44C8-83AE-758FFA795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8D1BE2-2A3D-4DD9-946E-866686EC8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1D714E-49A2-438B-B9C6-FBE1357FC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04ACE7-D756-47D8-8796-871A36EC4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8DA418-894F-4579-9D49-530BBA98B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5402D8-570A-40B8-BB4D-60838ED02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11305205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预防学生沉迷于网络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网络成瘾的现状与影响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学生网络成瘾的原因分析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预防学生网络成瘾的策略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网络成瘾的现状与影响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长时间使用电子设备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青少年长时间使用手机、平板电脑等电子设备，不仅影响视力，还可能导致颈椎等身体问题。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缺乏有效监管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家长和学校对青少年使用网络的监管不足，导致青少年容易沉迷于网络。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青少年网络成瘾率逐年上升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随着互联网的普及，越来越多的青少年沉迷于网络游戏、社交媒体等，导致学习、生活受到严重影响。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000" r="80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当前网络成瘾的现状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人际关系疏离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身体健康问题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22" r="172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56" r="1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722" r="722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网络成瘾对青少年的影响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长期沉迷于网络可能导致青少年出现焦虑、抑郁等心理健康问题。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过度使用电子设备可能导致青少年与家人、朋友的沟通减少，人际关系疏离。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长时间盯着屏幕可能导致视力下降、颈椎病等问题。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沉迷于网络可能导致青少年学习时间减少，注意力不集中，进而导致学习成绩下降。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学习成绩下降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逃课、辍学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00" r="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缺乏自主学习能力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83" r="16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部分青少年因沉迷于网络而逃课、辍学，严重影响学业和未来发展。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过度依赖网络可能导致青少年缺乏自主学习和思考的能力，对未来的学习和工作产生不良影响。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网络成瘾对学业的影响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学生网络成瘾的原因分析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家长过于严格或放任，可能导致孩子通过网络逃避现实压力或寻找刺激。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958" r="99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500" r="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家庭教育方式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家庭关系紧张、缺乏沟通或父母离异等情况，可能让孩子通过网络寻求情感寄托。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家庭关系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缺乏家庭监管或家长自身沉迷于网络，可能对孩子产生不良影响。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325" b="1032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学校因素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学习压力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过度的学习压力可能导致学生通过网络放松身心。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校园氛围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校园文化氛围不够健康，缺乏对学生心理健康的关注和引导。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教育方式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过于注重应试教育，忽视学生的兴趣和全面发展，可能促使学生沉迷于网络世界。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网络内容的良莠不齐，容易引导学生沉迷于网络游戏、社交媒体等。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网络环境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在同龄人群体中，沉迷于网络可能成为一种社交资本，导致学生互相攀比和跟风。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社交压力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9083" r="1908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6292" b="6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媒体对网络游戏的过度宣传和推广，可能增加学生对网络的依赖。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媒体宣传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https://d.book118.com/847113052050006044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2024-09-18T15:35:54.568</cp:lastPrinted>
  <dcterms:created xsi:type="dcterms:W3CDTF">2024-09-18T07:35:54Z</dcterms:created>
  <dcterms:modified xsi:type="dcterms:W3CDTF">2024-09-18T07:35:56Z</dcterms:modified>
</cp:coreProperties>
</file>