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14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79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D8252-3233-4C60-8813-525035A6D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1F591-4228-4BBD-BBC3-A3C74DA95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55F352-0022-414E-A6BE-A3D70F0FF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E5B40F-C0C0-4C89-90F0-6F5F6F6CE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8CEE11-4CDD-4EF2-A635-174B1FF4F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C53FED-33F8-42C0-8680-4481B9BBF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F9C528-CC1D-40EB-90E5-05D809FD1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F05C24-D133-4CA3-B2FA-AFE9AA0AE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1655B0-20ED-406D-929A-DAC9B4236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116A8-205B-441B-85B4-7FC5F9744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422A4-527A-4C7F-B93F-621D09F15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132" r:id="rId2"/>
    <p:sldLayoutId id="2147495133" r:id="rId3"/>
    <p:sldLayoutId id="2147495134" r:id="rId4"/>
    <p:sldLayoutId id="2147495135" r:id="rId5"/>
    <p:sldLayoutId id="2147495136" r:id="rId6"/>
    <p:sldLayoutId id="2147495137" r:id="rId7"/>
    <p:sldLayoutId id="2147495138" r:id="rId8"/>
    <p:sldLayoutId id="2147495139" r:id="rId9"/>
    <p:sldLayoutId id="2147495140" r:id="rId10"/>
    <p:sldLayoutId id="214749514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7.xml" /><Relationship Id="rId11" Type="http://schemas.openxmlformats.org/officeDocument/2006/relationships/tags" Target="../tags/tag108.xml" /><Relationship Id="rId12" Type="http://schemas.openxmlformats.org/officeDocument/2006/relationships/tags" Target="../tags/tag109.xml" /><Relationship Id="rId13" Type="http://schemas.openxmlformats.org/officeDocument/2006/relationships/tags" Target="../tags/tag110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tags" Target="../tags/tag121.xml" /><Relationship Id="rId13" Type="http://schemas.openxmlformats.org/officeDocument/2006/relationships/tags" Target="../tags/tag12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26.xml" /><Relationship Id="rId20" Type="http://schemas.openxmlformats.org/officeDocument/2006/relationships/tags" Target="../tags/tag144.xml" /><Relationship Id="rId21" Type="http://schemas.openxmlformats.org/officeDocument/2006/relationships/tags" Target="../tags/tag145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18" Type="http://schemas.openxmlformats.org/officeDocument/2006/relationships/tags" Target="../tags/tag162.xml" /><Relationship Id="rId19" Type="http://schemas.openxmlformats.org/officeDocument/2006/relationships/tags" Target="../tags/tag163.xml" /><Relationship Id="rId2" Type="http://schemas.openxmlformats.org/officeDocument/2006/relationships/tags" Target="../tags/tag146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22" Type="http://schemas.openxmlformats.org/officeDocument/2006/relationships/tags" Target="../tags/tag166.xml" /><Relationship Id="rId23" Type="http://schemas.openxmlformats.org/officeDocument/2006/relationships/tags" Target="../tags/tag167.xml" /><Relationship Id="rId24" Type="http://schemas.openxmlformats.org/officeDocument/2006/relationships/tags" Target="../tags/tag168.xml" /><Relationship Id="rId25" Type="http://schemas.openxmlformats.org/officeDocument/2006/relationships/tags" Target="../tags/tag169.xml" /><Relationship Id="rId26" Type="http://schemas.openxmlformats.org/officeDocument/2006/relationships/tags" Target="../tags/tag170.xml" /><Relationship Id="rId27" Type="http://schemas.openxmlformats.org/officeDocument/2006/relationships/tags" Target="../tags/tag171.xml" /><Relationship Id="rId28" Type="http://schemas.openxmlformats.org/officeDocument/2006/relationships/tags" Target="../tags/tag172.xml" /><Relationship Id="rId29" Type="http://schemas.openxmlformats.org/officeDocument/2006/relationships/tags" Target="../tags/tag173.xml" /><Relationship Id="rId3" Type="http://schemas.openxmlformats.org/officeDocument/2006/relationships/tags" Target="../tags/tag147.xml" /><Relationship Id="rId30" Type="http://schemas.openxmlformats.org/officeDocument/2006/relationships/tags" Target="../tags/tag174.xml" /><Relationship Id="rId31" Type="http://schemas.openxmlformats.org/officeDocument/2006/relationships/tags" Target="../tags/tag175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11305616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《小数加减混合运算》PPT课件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74460" y="291592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34655" y="291655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小数加减混合运算的定义和重要性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7446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3465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小数加减混合运算的例题解析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74460" y="491998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34655" y="492061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小数加减混合运算的练习题和答案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91795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91858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小数加减混合运算的规则和步骤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919980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920615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小数加减混合运算的实际应用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小数加减混合运算的定义和重要性</a:t>
            </a:r>
            <a:endParaRPr lang="zh-CN" altLang="en-US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小数加减混合运算的定义</a:t>
            </a:r>
            <a:endParaRPr lang="zh-CN" altLang="en-US"/>
          </a:p>
        </p:txBody>
      </p:sp>
      <p:sp>
        <p:nvSpPr>
          <p:cNvPr id="1048966" name="矩形 5"/>
          <p:cNvSpPr/>
          <p:nvPr>
            <p:custDataLst>
              <p:tags r:id="rId2"/>
            </p:custDataLst>
          </p:nvPr>
        </p:nvSpPr>
        <p:spPr>
          <a:xfrm>
            <a:off x="838200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8" name="矩形 10"/>
          <p:cNvSpPr/>
          <p:nvPr>
            <p:custDataLst>
              <p:tags r:id="rId3"/>
            </p:custDataLst>
          </p:nvPr>
        </p:nvSpPr>
        <p:spPr>
          <a:xfrm>
            <a:off x="117814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4"/>
            </p:custDataLst>
          </p:nvPr>
        </p:nvSpPr>
        <p:spPr>
          <a:xfrm>
            <a:off x="986772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小数加减混合运算是指将小数的加减法混合在一起进行计算。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8972" name="矩形 6"/>
          <p:cNvSpPr/>
          <p:nvPr>
            <p:custDataLst>
              <p:tags r:id="rId5"/>
            </p:custDataLst>
          </p:nvPr>
        </p:nvSpPr>
        <p:spPr>
          <a:xfrm>
            <a:off x="3521057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4" name="矩形 11"/>
          <p:cNvSpPr/>
          <p:nvPr>
            <p:custDataLst>
              <p:tags r:id="rId6"/>
            </p:custDataLst>
          </p:nvPr>
        </p:nvSpPr>
        <p:spPr>
          <a:xfrm>
            <a:off x="3879342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7"/>
            </p:custDataLst>
          </p:nvPr>
        </p:nvSpPr>
        <p:spPr>
          <a:xfrm>
            <a:off x="3669017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例如：1.23+2.34-3.45，这就是一个典型的小数加减混合运算。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8978" name="矩形 33"/>
          <p:cNvSpPr/>
          <p:nvPr>
            <p:custDataLst>
              <p:tags r:id="rId8"/>
            </p:custDataLst>
          </p:nvPr>
        </p:nvSpPr>
        <p:spPr>
          <a:xfrm>
            <a:off x="6199634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矩形 37"/>
          <p:cNvSpPr/>
          <p:nvPr>
            <p:custDataLst>
              <p:tags r:id="rId9"/>
            </p:custDataLst>
          </p:nvPr>
        </p:nvSpPr>
        <p:spPr>
          <a:xfrm>
            <a:off x="6539576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10"/>
            </p:custDataLst>
          </p:nvPr>
        </p:nvSpPr>
        <p:spPr>
          <a:xfrm>
            <a:off x="6348206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小数加减混合运算的运算顺序是先进行加法，再进行减法。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  <p:sp>
        <p:nvSpPr>
          <p:cNvPr id="1048984" name="矩形 34"/>
          <p:cNvSpPr/>
          <p:nvPr>
            <p:custDataLst>
              <p:tags r:id="rId11"/>
            </p:custDataLst>
          </p:nvPr>
        </p:nvSpPr>
        <p:spPr>
          <a:xfrm>
            <a:off x="8872708" y="256735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6" name="矩形 38"/>
          <p:cNvSpPr/>
          <p:nvPr>
            <p:custDataLst>
              <p:tags r:id="rId12"/>
            </p:custDataLst>
          </p:nvPr>
        </p:nvSpPr>
        <p:spPr>
          <a:xfrm>
            <a:off x="9230993" y="256184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13"/>
            </p:custDataLst>
          </p:nvPr>
        </p:nvSpPr>
        <p:spPr>
          <a:xfrm>
            <a:off x="9021280" y="311700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0"/>
                <a:sym typeface="Arial" pitchFamily="34" charset="0"/>
              </a:rPr>
              <a:t>小数加减混合运算的结果是一个小数。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0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小数加减混合运算在数学中的重要性</a:t>
            </a:r>
            <a:endParaRPr lang="zh-CN" altLang="en-US"/>
          </a:p>
        </p:txBody>
      </p:sp>
      <p:sp>
        <p:nvSpPr>
          <p:cNvPr id="104902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63942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41262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基础运算：小数加减混合运算是数学中最基本的运算之一，是学习其他数学知识的基础。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2"/>
          <p:cNvSpPr/>
          <p:nvPr>
            <p:custDataLst>
              <p:tags r:id="rId4"/>
            </p:custDataLst>
          </p:nvPr>
        </p:nvSpPr>
        <p:spPr>
          <a:xfrm>
            <a:off x="1543004" y="2802186"/>
            <a:ext cx="1707901" cy="120946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30229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78269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应用广泛：小数加减混合运算在日常生活中广泛应用，如购物、计算利息、测量等。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3"/>
          <p:cNvSpPr/>
          <p:nvPr>
            <p:custDataLst>
              <p:tags r:id="rId7"/>
            </p:custDataLst>
          </p:nvPr>
        </p:nvSpPr>
        <p:spPr>
          <a:xfrm>
            <a:off x="4009290" y="2802186"/>
            <a:ext cx="1707901" cy="120946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555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培养思维：小数加减混合运算可以培养逻辑思维和解决问题的能力。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4"/>
          <p:cNvSpPr/>
          <p:nvPr>
            <p:custDataLst>
              <p:tags r:id="rId10"/>
            </p:custDataLst>
          </p:nvPr>
        </p:nvSpPr>
        <p:spPr>
          <a:xfrm>
            <a:off x="6474292" y="2802186"/>
            <a:ext cx="1707901" cy="120946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10200" y="3174698"/>
            <a:ext cx="1968998" cy="30031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提高计算能力：熟练掌握小数加减混合运算可以提高计算速度和准确性。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5"/>
          <p:cNvSpPr/>
          <p:nvPr>
            <p:custDataLst>
              <p:tags r:id="rId13"/>
            </p:custDataLst>
          </p:nvPr>
        </p:nvSpPr>
        <p:spPr>
          <a:xfrm>
            <a:off x="8940579" y="2802186"/>
            <a:ext cx="1707901" cy="120946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小数加减混合运算的规则和步骤</a:t>
            </a:r>
            <a:endParaRPr lang="zh-CN" altLang="en-US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小数加减混合运算的规则</a:t>
            </a:r>
            <a:endParaRPr lang="zh-CN" altLang="en-US"/>
          </a:p>
        </p:txBody>
      </p:sp>
      <p:sp>
        <p:nvSpPr>
          <p:cNvPr id="1049158" name="对角圆角矩形 15"/>
          <p:cNvSpPr/>
          <p:nvPr>
            <p:custDataLst>
              <p:tags r:id="rId2"/>
            </p:custDataLst>
          </p:nvPr>
        </p:nvSpPr>
        <p:spPr>
          <a:xfrm>
            <a:off x="1466026" y="3535810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对角圆角矩形 16"/>
          <p:cNvSpPr/>
          <p:nvPr>
            <p:custDataLst>
              <p:tags r:id="rId3"/>
            </p:custDataLst>
          </p:nvPr>
        </p:nvSpPr>
        <p:spPr>
          <a:xfrm>
            <a:off x="1466026" y="3409367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直角三角形 17"/>
          <p:cNvSpPr/>
          <p:nvPr>
            <p:custDataLst>
              <p:tags r:id="rId4"/>
            </p:custDataLst>
          </p:nvPr>
        </p:nvSpPr>
        <p:spPr>
          <a:xfrm>
            <a:off x="1967397" y="3409996"/>
            <a:ext cx="75489" cy="12581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文本框 27"/>
          <p:cNvSpPr txBox="1"/>
          <p:nvPr>
            <p:custDataLst>
              <p:tags r:id="rId5"/>
            </p:custDataLst>
          </p:nvPr>
        </p:nvSpPr>
        <p:spPr>
          <a:xfrm>
            <a:off x="2000109" y="3545246"/>
            <a:ext cx="8484302" cy="68191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小数部分相加减：按照小数点对齐的方式，从左到右依次相加减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2"/>
          <p:cNvSpPr/>
          <p:nvPr>
            <p:custDataLst>
              <p:tags r:id="rId6"/>
            </p:custDataLst>
          </p:nvPr>
        </p:nvSpPr>
        <p:spPr>
          <a:xfrm>
            <a:off x="1466026" y="1586944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对角圆角矩形 53"/>
          <p:cNvSpPr/>
          <p:nvPr>
            <p:custDataLst>
              <p:tags r:id="rId7"/>
            </p:custDataLst>
          </p:nvPr>
        </p:nvSpPr>
        <p:spPr>
          <a:xfrm>
            <a:off x="1466026" y="1460500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0" name="直角三角形 54"/>
          <p:cNvSpPr/>
          <p:nvPr>
            <p:custDataLst>
              <p:tags r:id="rId8"/>
            </p:custDataLst>
          </p:nvPr>
        </p:nvSpPr>
        <p:spPr>
          <a:xfrm>
            <a:off x="1967397" y="1461129"/>
            <a:ext cx="75489" cy="12581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文本框 56"/>
          <p:cNvSpPr txBox="1"/>
          <p:nvPr>
            <p:custDataLst>
              <p:tags r:id="rId9"/>
            </p:custDataLst>
          </p:nvPr>
        </p:nvSpPr>
        <p:spPr>
          <a:xfrm>
            <a:off x="2000109" y="1590089"/>
            <a:ext cx="8484302" cy="68191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相同位数对齐：将小数点对齐，使相同位数对齐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5"/>
          <p:cNvSpPr/>
          <p:nvPr>
            <p:custDataLst>
              <p:tags r:id="rId10"/>
            </p:custDataLst>
          </p:nvPr>
        </p:nvSpPr>
        <p:spPr>
          <a:xfrm>
            <a:off x="1466026" y="2561377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6" name="对角圆角矩形 6"/>
          <p:cNvSpPr/>
          <p:nvPr>
            <p:custDataLst>
              <p:tags r:id="rId11"/>
            </p:custDataLst>
          </p:nvPr>
        </p:nvSpPr>
        <p:spPr>
          <a:xfrm>
            <a:off x="1466026" y="2434933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8" name="直角三角形 7"/>
          <p:cNvSpPr/>
          <p:nvPr>
            <p:custDataLst>
              <p:tags r:id="rId12"/>
            </p:custDataLst>
          </p:nvPr>
        </p:nvSpPr>
        <p:spPr>
          <a:xfrm>
            <a:off x="1967397" y="2435562"/>
            <a:ext cx="75489" cy="12581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文本框 8"/>
          <p:cNvSpPr txBox="1"/>
          <p:nvPr>
            <p:custDataLst>
              <p:tags r:id="rId13"/>
            </p:custDataLst>
          </p:nvPr>
        </p:nvSpPr>
        <p:spPr>
          <a:xfrm>
            <a:off x="2000109" y="2570813"/>
            <a:ext cx="8484302" cy="68191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整数部分相加减：先计算整数部分，再计算小数部分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9"/>
          <p:cNvSpPr/>
          <p:nvPr>
            <p:custDataLst>
              <p:tags r:id="rId14"/>
            </p:custDataLst>
          </p:nvPr>
        </p:nvSpPr>
        <p:spPr>
          <a:xfrm>
            <a:off x="1466026" y="4510244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对角圆角矩形 10"/>
          <p:cNvSpPr/>
          <p:nvPr>
            <p:custDataLst>
              <p:tags r:id="rId15"/>
            </p:custDataLst>
          </p:nvPr>
        </p:nvSpPr>
        <p:spPr>
          <a:xfrm>
            <a:off x="1466026" y="4383800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直角三角形 11"/>
          <p:cNvSpPr/>
          <p:nvPr>
            <p:custDataLst>
              <p:tags r:id="rId16"/>
            </p:custDataLst>
          </p:nvPr>
        </p:nvSpPr>
        <p:spPr>
          <a:xfrm>
            <a:off x="1967397" y="4384429"/>
            <a:ext cx="75489" cy="12581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文本框 12"/>
          <p:cNvSpPr txBox="1"/>
          <p:nvPr>
            <p:custDataLst>
              <p:tags r:id="rId17"/>
            </p:custDataLst>
          </p:nvPr>
        </p:nvSpPr>
        <p:spPr>
          <a:xfrm>
            <a:off x="2000109" y="4519680"/>
            <a:ext cx="8484302" cy="68191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结果保留小数点后两位：计算结果保留小数点后两位，四舍五入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14"/>
          <p:cNvSpPr/>
          <p:nvPr>
            <p:custDataLst>
              <p:tags r:id="rId18"/>
            </p:custDataLst>
          </p:nvPr>
        </p:nvSpPr>
        <p:spPr>
          <a:xfrm>
            <a:off x="1466026" y="5484677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对角圆角矩形 18"/>
          <p:cNvSpPr/>
          <p:nvPr>
            <p:custDataLst>
              <p:tags r:id="rId19"/>
            </p:custDataLst>
          </p:nvPr>
        </p:nvSpPr>
        <p:spPr>
          <a:xfrm>
            <a:off x="1466026" y="5358234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直角三角形 19"/>
          <p:cNvSpPr/>
          <p:nvPr>
            <p:custDataLst>
              <p:tags r:id="rId20"/>
            </p:custDataLst>
          </p:nvPr>
        </p:nvSpPr>
        <p:spPr>
          <a:xfrm>
            <a:off x="1967397" y="5358863"/>
            <a:ext cx="75489" cy="125815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文本框 20"/>
          <p:cNvSpPr txBox="1"/>
          <p:nvPr>
            <p:custDataLst>
              <p:tags r:id="rId21"/>
            </p:custDataLst>
          </p:nvPr>
        </p:nvSpPr>
        <p:spPr>
          <a:xfrm>
            <a:off x="2000109" y="5494113"/>
            <a:ext cx="8484302" cy="68191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负数处理：如果计算结果为负数，需要在结果前加上负号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小数加减混合运算的步骤</a:t>
            </a:r>
            <a:endParaRPr lang="zh-CN" altLang="en-US"/>
          </a:p>
        </p:txBody>
      </p:sp>
      <p:sp>
        <p:nvSpPr>
          <p:cNvPr id="1049234" name="椭圆 262"/>
          <p:cNvSpPr/>
          <p:nvPr>
            <p:custDataLst>
              <p:tags r:id="rId2"/>
            </p:custDataLst>
          </p:nvPr>
        </p:nvSpPr>
        <p:spPr>
          <a:xfrm>
            <a:off x="2569289" y="4061046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3"/>
          <p:cNvSpPr/>
          <p:nvPr>
            <p:custDataLst>
              <p:tags r:id="rId3"/>
            </p:custDataLst>
          </p:nvPr>
        </p:nvSpPr>
        <p:spPr>
          <a:xfrm>
            <a:off x="3386278" y="4138109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4"/>
          <p:cNvSpPr/>
          <p:nvPr>
            <p:custDataLst>
              <p:tags r:id="rId4"/>
            </p:custDataLst>
          </p:nvPr>
        </p:nvSpPr>
        <p:spPr>
          <a:xfrm>
            <a:off x="4151266" y="4364911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5"/>
          <p:cNvSpPr/>
          <p:nvPr>
            <p:custDataLst>
              <p:tags r:id="rId5"/>
            </p:custDataLst>
          </p:nvPr>
        </p:nvSpPr>
        <p:spPr>
          <a:xfrm>
            <a:off x="4797840" y="4556628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66"/>
          <p:cNvSpPr/>
          <p:nvPr>
            <p:custDataLst>
              <p:tags r:id="rId6"/>
            </p:custDataLst>
          </p:nvPr>
        </p:nvSpPr>
        <p:spPr>
          <a:xfrm>
            <a:off x="5460703" y="4752730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8130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68"/>
          <p:cNvSpPr/>
          <p:nvPr>
            <p:custDataLst>
              <p:tags r:id="rId8"/>
            </p:custDataLst>
          </p:nvPr>
        </p:nvSpPr>
        <p:spPr>
          <a:xfrm flipV="1">
            <a:off x="2918264" y="4502747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69"/>
          <p:cNvSpPr/>
          <p:nvPr>
            <p:custDataLst>
              <p:tags r:id="rId9"/>
            </p:custDataLst>
          </p:nvPr>
        </p:nvSpPr>
        <p:spPr>
          <a:xfrm flipV="1">
            <a:off x="2958361" y="4543471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722096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832365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601803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4004033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704553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525994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66718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51128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61396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77303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57986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76156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239540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图形 15"/>
          <p:cNvSpPr/>
          <p:nvPr>
            <p:custDataLst>
              <p:tags r:id="rId23"/>
            </p:custDataLst>
          </p:nvPr>
        </p:nvSpPr>
        <p:spPr>
          <a:xfrm>
            <a:off x="5064113" y="4943194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4" name="图形 19"/>
          <p:cNvSpPr/>
          <p:nvPr>
            <p:custDataLst>
              <p:tags r:id="rId24"/>
            </p:custDataLst>
          </p:nvPr>
        </p:nvSpPr>
        <p:spPr>
          <a:xfrm>
            <a:off x="8496845" y="4648100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6" name="图形 27"/>
          <p:cNvSpPr/>
          <p:nvPr>
            <p:custDataLst>
              <p:tags r:id="rId25"/>
            </p:custDataLst>
          </p:nvPr>
        </p:nvSpPr>
        <p:spPr>
          <a:xfrm>
            <a:off x="4198255" y="3720843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6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71974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0" name="正文"/>
          <p:cNvSpPr txBox="1"/>
          <p:nvPr>
            <p:custDataLst>
              <p:tags r:id="rId27"/>
            </p:custDataLst>
          </p:nvPr>
        </p:nvSpPr>
        <p:spPr>
          <a:xfrm>
            <a:off x="838200" y="374151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确定小数点对齐：将小数点对齐，使相同位数的小数相加减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8"/>
            </p:custDataLst>
          </p:nvPr>
        </p:nvSpPr>
        <p:spPr>
          <a:xfrm>
            <a:off x="9285014" y="374151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检查计算结果：检查计算结果是否正确，是否有遗漏或错误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9"/>
            </p:custDataLst>
          </p:nvPr>
        </p:nvSpPr>
        <p:spPr>
          <a:xfrm>
            <a:off x="7818944" y="2542349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结果保留小数位数：根据题目要求，保留小数位数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30"/>
            </p:custDataLst>
          </p:nvPr>
        </p:nvSpPr>
        <p:spPr>
          <a:xfrm>
            <a:off x="2303016" y="2542349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计算整数部分：从左到右依次计算整数部分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31"/>
            </p:custDataLst>
          </p:nvPr>
        </p:nvSpPr>
        <p:spPr>
          <a:xfrm>
            <a:off x="5061607" y="170593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计算小数部分：从左到右依次计算小数部分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小数加减混合运算的例题解析</a:t>
            </a:r>
            <a:endParaRPr lang="zh-CN" altLang="en-US"/>
          </a:p>
        </p:txBody>
      </p:sp>
      <p:sp>
        <p:nvSpPr>
          <p:cNvPr id="10493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https://d.book118.com/847113056163006025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8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25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2"/>
  <p:tag name="KSO_WM_UNIT_INDEX" val="1_5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1"/>
  <p:tag name="KSO_WM_UNIT_INDEX" val="1_5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"/>
  <p:tag name="KSO_WM_UNIT_INDEX" val="1_1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"/>
  <p:tag name="KSO_WM_UNIT_INDEX" val="1_2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3"/>
  <p:tag name="KSO_WM_UNIT_INDEX" val="1_3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4"/>
  <p:tag name="KSO_WM_UNIT_INDEX" val="1_4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5"/>
  <p:tag name="KSO_WM_UNIT_INDEX" val="1_5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6"/>
  <p:tag name="KSO_WM_UNIT_INDEX" val="1_6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7"/>
  <p:tag name="KSO_WM_UNIT_INDEX" val="1_7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8"/>
  <p:tag name="KSO_WM_UNIT_INDEX" val="1_8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9"/>
  <p:tag name="KSO_WM_UNIT_INDEX" val="1_9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0"/>
  <p:tag name="KSO_WM_UNIT_INDEX" val="1_10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1"/>
  <p:tag name="KSO_WM_UNIT_INDEX" val="1_11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2"/>
  <p:tag name="KSO_WM_UNIT_INDEX" val="1_12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3"/>
  <p:tag name="KSO_WM_UNIT_INDEX" val="1_13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4"/>
  <p:tag name="KSO_WM_UNIT_INDEX" val="1_14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5"/>
  <p:tag name="KSO_WM_UNIT_INDEX" val="1_15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6"/>
  <p:tag name="KSO_WM_UNIT_INDEX" val="1_16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7"/>
  <p:tag name="KSO_WM_UNIT_INDEX" val="1_17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8"/>
  <p:tag name="KSO_WM_UNIT_INDEX" val="1_18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9"/>
  <p:tag name="KSO_WM_UNIT_INDEX" val="1_19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0"/>
  <p:tag name="KSO_WM_UNIT_INDEX" val="1_20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1"/>
  <p:tag name="KSO_WM_UNIT_INDEX" val="1_21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2"/>
  <p:tag name="KSO_WM_UNIT_INDEX" val="1_22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3"/>
  <p:tag name="KSO_WM_UNIT_INDEX" val="1_23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4"/>
  <p:tag name="KSO_WM_UNIT_INDEX" val="1_24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5"/>
  <p:tag name="KSO_WM_UNIT_INDEX" val="1_25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7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7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微软雅黑</vt:lpstr>
      <vt:lpstr>Office Theme</vt:lpstr>
      <vt:lpstr>《小数加减混合运算》PPT课件</vt:lpstr>
      <vt:lpstr>目录</vt:lpstr>
      <vt:lpstr>添加章节标题</vt:lpstr>
      <vt:lpstr>小数加减混合运算的定义和重要性</vt:lpstr>
      <vt:lpstr>PowerPoint Presentation</vt:lpstr>
      <vt:lpstr>小数加减混合运算的定义</vt:lpstr>
      <vt:lpstr>小数加减混合运算在数学中的重要性</vt:lpstr>
      <vt:lpstr>小数加减混合运算的规则和步骤</vt:lpstr>
      <vt:lpstr>PowerPoint Presentation</vt:lpstr>
      <vt:lpstr>小数加减混合运算的规则</vt:lpstr>
      <vt:lpstr>小数加减混合运算的步骤</vt:lpstr>
      <vt:lpstr>小数加减混合运算的例题解析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2024-08-30T17:41:39.573</cp:lastPrinted>
  <dcterms:created xsi:type="dcterms:W3CDTF">2024-08-30T09:41:39Z</dcterms:created>
  <dcterms:modified xsi:type="dcterms:W3CDTF">2024-08-30T09:41:41Z</dcterms:modified>
</cp:coreProperties>
</file>