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2BDD9-BCA0-4F7C-9103-3083B9A56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8CDF9-CE68-4641-9701-3A81599A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626B0-FE5F-4B7A-B130-B23B8FF5C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8396A-5C35-45D7-A354-3B489E66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D2633-73F5-4067-B445-EBE88934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C7BDE-3081-4D3C-963F-296DD975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B9BE7-9E50-46C4-88F6-E9847534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B9781-F99C-4089-B469-59DAB05A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9675F-292D-4D3A-8117-C4A2B2A29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CC96A-F22C-46F8-9DA6-E4E570C5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0301D-9130-4CB9-AD32-45C2D432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4020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中国高收入人群消费报告》-企管经济-在线\n## 1.中国高收入人群的消费现状分析\n### 1.1高收入人群的定义与规模\n### 1.2高收入人群的消费特点\n### 1.3高收入人群的消费趋势\n## 2.高收入人群的消费行为研究\n### 2.1高收入人群的购物渠道与偏好\n### 2.2高收入人群的消费者心理分析\n### 2.3高收入人群的品牌忠诚度研究\n## 3.高收入人群的消费品类分析\n### 3.1高收入人群的奢侈品消费\n### 3.2高收入人群的教育消费\n### 3.3高收入人群的旅游消费\n## 4.高收入人群的消费场景研究\n### 4.1高收入人群的线上线下消费场景\n### 4.2高收入人群的社交消费场景\n### 4.3高收入人群的特殊消费场景\n## 5.高收入人群的消费政策与法规影响\n### 5.1高收入人群的消费税收政策\n### 5.2高收入人群的消费金融政策\n### 5.3高收入人群的消费市场监管政策\n## 6.高收入人群的消费市场趋势预测\n### 6.1高收入人群的消费市场增长预测\n### 6.2高收入人群的消费市场细分趋势\n### 6.3高收入人群的消费市场创新方向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《中国高收入人群消费报告》-企管经济-在线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中国高收入人群的消费现状分析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组合 1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3" name="组合 16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高收入人群的定义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个人年收入在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10万元以上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的消费需求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组合 16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高收入人群规模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2019年中国高收入人群规模达到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占总人口的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预计2025年将达到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2亿人</a:t>
                </a:r>
                <a:endParaRPr/>
              </a:p>
            </p:txBody>
          </p:sp>
          <p:pic>
            <p:nvPicPr>
              <p:cNvPr id="1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高收入人群地域分布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一线城市和高消费城市占据较大比例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二三线城市高收入人群比例逐渐上升</a:t>
                </a:r>
                <a:endParaRPr/>
              </a:p>
            </p:txBody>
          </p:sp>
          <p:pic>
            <p:nvPicPr>
              <p:cNvPr id="1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高收入人群的定义与规模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性价比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高品质消费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愿意为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倾向于在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实体店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购买奢侈品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奢侈品消费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兴趣培养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教育消费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高收入人群的消费特点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组合 19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消费升级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跟风消费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物质消费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精神消费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获取信息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喜欢在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融合的消费体验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绿色环保消费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绿色产业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高收入人群的消费趋势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高收入人群的消费行为研究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高收入人群的购物渠道与偏好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组合 2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购物渠道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线上购物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：便捷、多样、价格透明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实体店购物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：体验、服务、品质保障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：稀缺、独特、个性化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购物偏好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性价比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稀缺性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消费者心理特点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的消费观念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理性消费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投资意识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消费者行为动机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满足自身需求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品味追求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社交场合展示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身份象征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追求时尚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潮流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高收入人群的消费者心理分析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品牌忠诚度影响因素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体验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品牌忠诚度表现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品牌忠诚度高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服务忠诚度高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品牌忠诚度高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高收入人群的品牌忠诚度研究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高收入人群的消费品类分析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高收入人群的奢侈品消费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奢侈品消费特点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愿意为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稀缺性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倾向于在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购买奢侈品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奢侈品消费趋势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盲目追求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单一品牌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线下购买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教育消费特点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兴趣培养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教育消费趋势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应试教育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长期规划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高收入人群的教育消费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高收入人群的旅游消费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组合 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旅游消费特点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旅游品质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定制化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奢华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的旅游体验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旅游消费趋势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观光旅游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度假旅游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国内旅游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国际旅游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线下旅游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https://d.book118.com/847114020024006043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《中国高收入人群消费报告》-企管经济-在线</vt:lpstr>
      <vt:lpstr>中国高收入人群的消费现状分析</vt:lpstr>
      <vt:lpstr>PowerPoint Presentation</vt:lpstr>
      <vt:lpstr>PowerPoint Presentation</vt:lpstr>
      <vt:lpstr>PowerPoint Presentation</vt:lpstr>
      <vt:lpstr>高收入人群的消费行为研究</vt:lpstr>
      <vt:lpstr>PowerPoint Presentation</vt:lpstr>
      <vt:lpstr>PowerPoint Presentation</vt:lpstr>
      <vt:lpstr>PowerPoint Presentation</vt:lpstr>
      <vt:lpstr>高收入人群的消费品类分析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2024-09-16T20:44:39.675</cp:lastPrinted>
  <dcterms:created xsi:type="dcterms:W3CDTF">2024-09-16T12:44:39Z</dcterms:created>
  <dcterms:modified xsi:type="dcterms:W3CDTF">2024-09-16T12:44:41Z</dcterms:modified>
</cp:coreProperties>
</file>