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D1A1-9F5B-46CC-B076-78FA1318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0D0F4-CBE6-488F-BC2A-CC085705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58AF2-8256-4EFC-BFBA-760D2570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FE9E-879F-43CA-8484-E9FD38D8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D0B46-03EB-4DCE-9054-A7FEE33A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FE898-4F52-4130-AA6B-29D5283C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815E7-C30F-43A5-B189-5B2AFB54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659CB-6250-44F4-B2EF-C38E41E7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3AE35-6855-4325-9767-8B680645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49E58-98F4-4C91-A088-26C8FED6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DE23C-798C-4BC6-ADC0-B3744CC8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4102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临床突发事件：急诊病情突变的护理处理方案探讨研究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临床突发事件概述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护理处理方案探讨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急诊病情突变是临床常见的突发事件，具有病情危急、变化快、处理难度大等特点。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护理人员在应对急诊病情突变中发挥着重要作用，其处理能力和水平直接关系到患者的生命安全和医疗质量。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903" b="990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探讨和研究急诊病情突变的护理处理方案，对于提高护理人员的应急处理能力和保障患者安全具有重要意义。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国内学者在急诊病情突变的护理处理方面进行了积极探索，提出了不少有益的理论和实践经验，但仍存在处理流程不够规范、护理人员技能水平参差不齐等问题。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国外在急诊护理领域具有较高的研究水平和实践经验，形成了一套较为完善的急诊护理体系，对于急诊病情突变的处理也有较为成熟的方案和流程。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随着医疗技术的不断进步和人们健康需求的提高，急诊护理将面临更多的挑战和机遇。未来，急诊护理将更加注重规范化、标准化和信息化建设，以提高护理质量和效率。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本研究旨在探讨急诊病情突变的护理处理方案，包括处理流程、护理人员技能要求、应急预案等方面，以期为临床实践提供参考和指导。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通过本研究，可以进一步完善急诊护理理论体系，提高护理人员的应急处理能力和技能水平，保障患者生命安全和医疗质量。同时，也可以为其他类似的临床突发事件的处理提供借鉴和启示。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临床突发事件概述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临床突发事件的定义与分类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临床突发事件是指在医疗过程中突然发生的、不可预测的、需要立即处理的事件。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根据事件的性质和严重程度，临床突发事件可分为医疗事故、医疗纠纷、突发公共卫生事件、自然灾害等。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急诊病情突变具有突发性、紧急性、危重性等特点，病情变化快，需要迅速做出反应。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急诊病情突变可能导致患者生命危险，给医护人员带来巨大的心理压力和工作负担，同时也可能引发医疗纠纷和不良社会影响。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急诊病情突变的特点与危害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护理人员在应对临床突发事件中发挥着至关重要的作用，他们是第一时间接触患者的人员，能够迅速判断患者病情并采取必要的护理措施。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应对临床突发事件中的职责包括密切观察患者病情变化、及时报告医生、协助医生进行抢救治疗、做好患者心理护理和家属沟通等。同时，护理人员还需要不断学习和提高自己的专业技能和应急能力，以更好地应对各种临床突发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护理人员在应对中的作用与职责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护理处理方案探讨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988" b="99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预防措施与应急预案制定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定期开展急诊病情突变风险评估，识别高危因素和潜在风险。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制定针对性的预防措施，如加强患者监测、优化治疗流程等。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建立完善的应急预案体系，包括应急组织、通讯联络、现场处置等方面。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对护理人员进行应急预案培训，提高应对突发事件的能力。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https://d.book118.com/847114102122006044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2024-09-19T03:51:16.815</cp:lastPrinted>
  <dcterms:created xsi:type="dcterms:W3CDTF">2024-09-18T19:51:16Z</dcterms:created>
  <dcterms:modified xsi:type="dcterms:W3CDTF">2024-09-18T19:51:18Z</dcterms:modified>
</cp:coreProperties>
</file>