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9694B9-E7F3-4BF2-A232-6221CFA58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3431C6-58DF-4F32-9402-05BB97DE6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7B274A-50E5-46B1-95F2-2897B7CAE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5D69C8-0085-4DF4-A0E0-61873427B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A55169-0FE9-45A1-8F66-79557A8B2D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56F5ED-3AF1-4BE8-944A-50A1F3A47E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242FC1-F60C-46DE-BB25-D88E7D9EC4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AC18A1-30D2-451A-A135-1849F5E22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235D96-865B-4C1B-AA50-9E9B68F9CC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B40FC4-1A81-4FDD-889B-20B6A1018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F8EE70-8A86-4659-93DA-014055C65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116106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车间技术提升年计划提升产品创新能力的关键因素</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2024-01-23</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关键因素一：技术创新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关键因素二：人才队伍建设</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关键因素三：设备升级与改造</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关键因素四：质量管理体系建设</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关键因素五：市场导向与用户需求</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实施计划与保障措施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提升产品创新能力</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通过技术提升和创新，使车间能够生产出更具市场竞争力的产品，满足客户需求。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适应市场变化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随着市场需求的不断变化，车间需要不断提升技术水平和创新能力，以适应市场的快速发展。</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提高生产效率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通过技术改进和优化生产流程，提高车间的生产效率，降低生产成本。</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50" r="166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技术设备陈旧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技术人才匮乏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生产流程不规范</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创新能力不足</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车间技术现状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当前车间的技术设备相对陈旧，无法满足高精度、高效率的生产需求。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车间的生产流程不够规范，存在资源浪费和效率低下的问题。</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车间缺乏高素质的技术人才，难以进行技术创新和研发。</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车间在产品开发和创新方面能力较弱，缺乏自主知识产权和核心技术。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关键因素一：技术创新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通过引进高素质研发人才、定期组织技术培训和交流活动，提升研发团队的整体实力。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加强研发团队建设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750" r="17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加大研发投入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完善研发管理体系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提高研发经费占企业销售收入的比重，确保技术研发的持续进行。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建立科学的研发管理流程，加强项目立项、进度监控、成果评价等环节的管理，提高研发效率。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技术研发能力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推广新技术应用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鼓励企业内部员工积极尝试新技术、新方法，通过实践不断优化生产流程和技术应用。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关注行业技术动态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及时了解国内外同行业及相关领域的技术发展趋势，为企业技术创新提供信息支持。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引进先进技术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积极引进国内外先进的生产技术、工艺和设备，提高企业的技术水平和生产效率。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新技术应用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完善知识产权管理制度</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建立健全知识产权申请、维护、管理等方面的规章制度，确保企业知识产权得到有效保护。</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加强知识产权维权力度</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积极应对知识产权侵权行为，通过法律手段维护企业的合法权益。</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强化知识产权保护意识</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加强企业内部知识产权保护宣传和培训，提高全员知识产权保护意识。</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31028" r="31028"/>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关键因素二：人才队伍建设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拓宽人才引进渠道</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通过校园招聘、社会招聘、猎头推荐等多种方式，积极引进具备相关专业背景和实际经验的高技能人才。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完善人才评估机制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建立科学的人才评估体系，对引进的高技能人才进行全面、客观的评估，确保人才选拔的准确性和公正性。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制定高技能人才引进计划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根据车间技术提升和产品创新需求，明确高技能人才引进的目标、标准和途径。</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高技能人才引进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74" b="287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人才培养与激励</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制定人才培养计划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针对车间技术人员的不同层级和需求，制定个性化的人才培养计划，包括培训课程、实践锻炼、导师制度等。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加强技能培训</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通过定期组织技能培训、技能竞赛等活动，提高车间技术人员的技能水平和创新能力。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实施激励机制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建立合理的薪酬体系和奖励机制，对在技术创新和产品创新方面做出突出贡献的人员给予相应的荣誉和奖励。</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强化团队合作意识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通过团队建设活动、企业文化宣传等方式，增强车间技术人员的团队合作意识和协作精神。</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建立有效沟通机制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制定定期的团队沟通计划，包括团队会议、工作汇报等，确保团队成员之间的信息交流畅通，提高工作效率。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促进跨部门合作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加强与研发、市场等相关部门的沟通与协作，形成跨部门的产品创新团队，共同推动产品创新工作的开展。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团队协作与沟通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关键因素三：设备升级与改造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设备选型与采购</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依据产品特性和生产要求，进行设备选型，确保新设备能够满足生产需要，并通过招标等方式进行设备采购。</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旧设备处理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对于淘汰的旧设备，进行评估和处理，可采取出售、报废等方式进行处理，确保车间生产环境整洁有序。</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制定设备更新计划</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根据车间生产需求和设备状况，制定设备更新计划，明确更新目标、时间表和预算。</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设备更新计划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技术改造方案制定</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根据技术改造需求，制定详细的技术改造方案，包括改造目标、技术方案、实施计划和预算等。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技术改造实施与验收</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按照技术改造方案，组织实施技术改造工作，确保改造过程符合相关标准和规范，并对改造结果进行验收。</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技术改造需求分析</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针对现有设备存在的技术问题和生产瓶颈，进行深入分析，提出技术改造需求。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设备技术改造</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https://d.book118.com/847116106065006035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2024-09-09T22:33:02.283</cp:lastPrinted>
  <dcterms:created xsi:type="dcterms:W3CDTF">2024-09-09T14:33:02Z</dcterms:created>
  <dcterms:modified xsi:type="dcterms:W3CDTF">2024-09-09T14:33:04Z</dcterms:modified>
</cp:coreProperties>
</file>