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34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A05C12-01BD-4683-8941-B343B1805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2DC250-0A06-4E00-A57A-4DFA1C145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9E8B4F-D611-4FF7-89AF-A623EE52C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3BF745-D52E-4CF0-92C4-9EDBCE8CF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C2E065-305D-44B2-AA6F-7C4524382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54E04F-ED2E-459E-A812-A1CE2AF5E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AB8B4F-1273-421E-8366-68D00685B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574478-87E6-4248-854E-369345E4F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BAB0AA-6DC3-479F-9F07-D966EDDC5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0EFFC-D18A-4099-AA11-11FC89622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34769-F41E-4AEF-BFA9-86E1A9350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uFillTx/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14" Type="http://schemas.openxmlformats.org/officeDocument/2006/relationships/tags" Target="../tags/tag153.xml" /><Relationship Id="rId15" Type="http://schemas.openxmlformats.org/officeDocument/2006/relationships/tags" Target="../tags/tag154.xml" /><Relationship Id="rId16" Type="http://schemas.openxmlformats.org/officeDocument/2006/relationships/tags" Target="../tags/tag155.xml" /><Relationship Id="rId17" Type="http://schemas.openxmlformats.org/officeDocument/2006/relationships/tags" Target="../tags/tag156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19" Type="http://schemas.openxmlformats.org/officeDocument/2006/relationships/tags" Target="../tags/tag190.xml" /><Relationship Id="rId2" Type="http://schemas.openxmlformats.org/officeDocument/2006/relationships/tags" Target="../tags/tag173.xml" /><Relationship Id="rId20" Type="http://schemas.openxmlformats.org/officeDocument/2006/relationships/tags" Target="../tags/tag191.xml" /><Relationship Id="rId21" Type="http://schemas.openxmlformats.org/officeDocument/2006/relationships/tags" Target="../tags/tag192.xml" /><Relationship Id="rId22" Type="http://schemas.openxmlformats.org/officeDocument/2006/relationships/tags" Target="../tags/tag193.xml" /><Relationship Id="rId23" Type="http://schemas.openxmlformats.org/officeDocument/2006/relationships/tags" Target="../tags/tag194.xml" /><Relationship Id="rId24" Type="http://schemas.openxmlformats.org/officeDocument/2006/relationships/tags" Target="../tags/tag195.xml" /><Relationship Id="rId25" Type="http://schemas.openxmlformats.org/officeDocument/2006/relationships/tags" Target="../tags/tag196.xml" /><Relationship Id="rId26" Type="http://schemas.openxmlformats.org/officeDocument/2006/relationships/tags" Target="../tags/tag197.xml" /><Relationship Id="rId27" Type="http://schemas.openxmlformats.org/officeDocument/2006/relationships/tags" Target="../tags/tag198.xml" /><Relationship Id="rId28" Type="http://schemas.openxmlformats.org/officeDocument/2006/relationships/tags" Target="../tags/tag199.xml" /><Relationship Id="rId29" Type="http://schemas.openxmlformats.org/officeDocument/2006/relationships/tags" Target="../tags/tag200.xml" /><Relationship Id="rId3" Type="http://schemas.openxmlformats.org/officeDocument/2006/relationships/tags" Target="../tags/tag174.xml" /><Relationship Id="rId30" Type="http://schemas.openxmlformats.org/officeDocument/2006/relationships/tags" Target="../tags/tag201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15" Type="http://schemas.openxmlformats.org/officeDocument/2006/relationships/tags" Target="../tags/tag227.xml" /><Relationship Id="rId16" Type="http://schemas.openxmlformats.org/officeDocument/2006/relationships/tags" Target="../tags/tag228.xml" /><Relationship Id="rId17" Type="http://schemas.openxmlformats.org/officeDocument/2006/relationships/tags" Target="../tags/tag229.xml" /><Relationship Id="rId18" Type="http://schemas.openxmlformats.org/officeDocument/2006/relationships/tags" Target="../tags/tag230.xml" /><Relationship Id="rId19" Type="http://schemas.openxmlformats.org/officeDocument/2006/relationships/tags" Target="../tags/tag231.xml" /><Relationship Id="rId2" Type="http://schemas.openxmlformats.org/officeDocument/2006/relationships/tags" Target="../tags/tag214.xml" /><Relationship Id="rId20" Type="http://schemas.openxmlformats.org/officeDocument/2006/relationships/tags" Target="../tags/tag232.xml" /><Relationship Id="rId21" Type="http://schemas.openxmlformats.org/officeDocument/2006/relationships/tags" Target="../tags/tag233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12004405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WPS,a click to unlimited possibilities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家长会如何激发孩子的创新思维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0" name="矩形: 圆角 2"/>
          <p:cNvSpPr/>
          <p:nvPr>
            <p:custDataLst>
              <p:tags r:id="rId7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8"/>
            </p:custDataLst>
          </p:nvPr>
        </p:nvSpPr>
        <p:spPr>
          <a:xfrm>
            <a:off x="4471035" y="225171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2" name="序号"/>
          <p:cNvSpPr/>
          <p:nvPr>
            <p:custDataLst>
              <p:tags r:id="rId9"/>
            </p:custDataLst>
          </p:nvPr>
        </p:nvSpPr>
        <p:spPr>
          <a:xfrm>
            <a:off x="4559935" y="235140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74" name="标题"/>
          <p:cNvSpPr txBox="1"/>
          <p:nvPr>
            <p:custDataLst>
              <p:tags r:id="rId10"/>
            </p:custDataLst>
          </p:nvPr>
        </p:nvSpPr>
        <p:spPr>
          <a:xfrm>
            <a:off x="5932170" y="224282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家长会如何激发孩子的创新思维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6" name="矩形: 圆角 2"/>
          <p:cNvSpPr/>
          <p:nvPr>
            <p:custDataLst>
              <p:tags r:id="rId11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7" name="椭圆 76"/>
          <p:cNvSpPr/>
          <p:nvPr>
            <p:custDataLst>
              <p:tags r:id="rId12"/>
            </p:custDataLst>
          </p:nvPr>
        </p:nvSpPr>
        <p:spPr>
          <a:xfrm>
            <a:off x="4480560" y="365506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序号"/>
          <p:cNvSpPr/>
          <p:nvPr>
            <p:custDataLst>
              <p:tags r:id="rId13"/>
            </p:custDataLst>
          </p:nvPr>
        </p:nvSpPr>
        <p:spPr>
          <a:xfrm>
            <a:off x="4569460" y="375475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80" name="标题"/>
          <p:cNvSpPr txBox="1"/>
          <p:nvPr>
            <p:custDataLst>
              <p:tags r:id="rId14"/>
            </p:custDataLst>
          </p:nvPr>
        </p:nvSpPr>
        <p:spPr>
          <a:xfrm>
            <a:off x="5941695" y="364617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家长会中需要注意的问题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" name="矩形: 圆角 2"/>
          <p:cNvSpPr/>
          <p:nvPr>
            <p:custDataLst>
              <p:tags r:id="rId15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8" name="椭圆 47"/>
          <p:cNvSpPr/>
          <p:nvPr>
            <p:custDataLst>
              <p:tags r:id="rId16"/>
            </p:custDataLst>
          </p:nvPr>
        </p:nvSpPr>
        <p:spPr>
          <a:xfrm>
            <a:off x="4110990" y="84836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序号"/>
          <p:cNvSpPr/>
          <p:nvPr>
            <p:custDataLst>
              <p:tags r:id="rId17"/>
            </p:custDataLst>
          </p:nvPr>
        </p:nvSpPr>
        <p:spPr>
          <a:xfrm>
            <a:off x="4199890" y="94805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18"/>
            </p:custDataLst>
          </p:nvPr>
        </p:nvSpPr>
        <p:spPr>
          <a:xfrm>
            <a:off x="5572125" y="83947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家长会的重要性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2" name="矩形: 圆角 2"/>
          <p:cNvSpPr/>
          <p:nvPr>
            <p:custDataLst>
              <p:tags r:id="rId19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3" name="椭圆 82"/>
          <p:cNvSpPr/>
          <p:nvPr>
            <p:custDataLst>
              <p:tags r:id="rId20"/>
            </p:custDataLst>
          </p:nvPr>
        </p:nvSpPr>
        <p:spPr>
          <a:xfrm>
            <a:off x="4110990" y="505841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序号"/>
          <p:cNvSpPr/>
          <p:nvPr>
            <p:custDataLst>
              <p:tags r:id="rId21"/>
            </p:custDataLst>
          </p:nvPr>
        </p:nvSpPr>
        <p:spPr>
          <a:xfrm>
            <a:off x="4199890" y="515810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86" name="标题"/>
          <p:cNvSpPr txBox="1"/>
          <p:nvPr>
            <p:custDataLst>
              <p:tags r:id="rId22"/>
            </p:custDataLst>
          </p:nvPr>
        </p:nvSpPr>
        <p:spPr>
          <a:xfrm>
            <a:off x="5596890" y="504952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家长会的效果评估和改进建议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家长会的重要性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家长会是孩子成长的重要环节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家长会可以帮助家长更好地了解孩子的学习需求和问题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家长会是家长了解孩子在学校表现的重要途径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家长会可以促进家长与老师之间的沟通和合作，共同为孩子的成长提供支持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家长会可以激发孩子的创新思维，鼓励他们积极探索和尝试新事物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家长会为家长和孩子提供交流机会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家长会是家长了解孩子在学校表现的重要途径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家长会可以帮助家长更好地了解孩子的需求和问题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家长会可以促进家长和孩子之间的沟通和交流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家长会可以为家长提供教育孩子的建议和方法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家长会帮助家长了解孩子的学习情况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家长会可以帮助家长了解孩子的兴趣爱好和特长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家长会是家长了解孩子在学校表现的重要途径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家长会可以让家长了解孩子的学习进度和成绩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家长会可以让家长了解孩子的社交情况和人际关系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家长会如何激发孩子的创新思维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鼓励孩子提问和发表观点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家长应该尊重孩子的观点，不要急于否定或批评，让孩子感受到被尊重和信任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家长应该引导孩子从不同的角度思考问题，培养孩子的创新思维和解决问题的能力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家长应该鼓励孩子提出问题，激发孩子的好奇心和探索欲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家长应该鼓励孩子表达自己的观点，培养孩子的自信心和独立思考能力</a:t>
            </a:r>
            <a:endParaRPr lang="zh-CN" altLang="en-US" sz="240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培养孩子的批判性思维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鼓励孩子提问：鼓励孩子提出问题，培养他们的好奇心和探索精神。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鼓励孩子挑战权威：鼓励孩子挑战权威，培养他们的独立思考能力。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提供开放性任务：提供开放性的任务，让孩子有机会尝试不同的解决方案。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引导孩子思考：引导孩子思考问题的不同角度，培养他们的多角度思考能力。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引导孩子尝试新事物和探索未知领域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鼓励孩子提出问题，培养好奇心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提供丰富的学习资源和环境，让孩子有机会接触新事物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引导孩子参与实践活动，如科学实验、手工制作等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鼓励孩子独立思考，培养创新意识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鼓励孩子创新和实践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提供宽松的环境：鼓励孩子自由探索，不要过多限制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鼓励尝试：鼓励孩子尝试新事物，不要害怕失败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提供实践机会：让孩子参与家庭或学校的实践活动，锻炼他们的实践能力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激发好奇心：引导孩子对事物产生好奇心，激发他们的求知欲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https://d.book118.com/847120044054006026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TYPE" val="1"/>
  <p:tag name="KSO_WM_UNIT_TYPE" val="b"/>
  <p:tag name="KSO_WM_UNIT_USESOURCEFORMAT_APPLY" val="0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i*1_1"/>
  <p:tag name="KSO_WM_UNIT_INDEX" val="1_1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i*1_2"/>
  <p:tag name="KSO_WM_UNIT_INDEX" val="1_2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2_3"/>
  <p:tag name="KSO_WM_UNIT_INDEX" val="1_2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2_2"/>
  <p:tag name="KSO_WM_UNIT_INDEX" val="1_2_2"/>
  <p:tag name="KSO_WM_UNIT_LAYERLEVEL" val="1_1_1"/>
  <p:tag name="KSO_WM_UNIT_PRESET_TEXT" val="02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3_3"/>
  <p:tag name="KSO_WM_UNIT_INDEX" val="1_3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3_2"/>
  <p:tag name="KSO_WM_UNIT_INDEX" val="1_3_2"/>
  <p:tag name="KSO_WM_UNIT_LAYERLEVEL" val="1_1_1"/>
  <p:tag name="KSO_WM_UNIT_PRESET_TEXT" val="03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1_2"/>
  <p:tag name="KSO_WM_UNIT_INDEX" val="1_1_2"/>
  <p:tag name="KSO_WM_UNIT_LAYERLEVEL" val="1_1_1"/>
  <p:tag name="KSO_WM_UNIT_PRESET_TEXT" val="0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4_3"/>
  <p:tag name="KSO_WM_UNIT_INDEX" val="1_4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4_2"/>
  <p:tag name="KSO_WM_UNIT_INDEX" val="1_4_2"/>
  <p:tag name="KSO_WM_UNIT_LAYERLEVEL" val="1_1_1"/>
  <p:tag name="KSO_WM_UNIT_PRESET_TEXT" val="04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8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59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2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Calibri Light</vt:lpstr>
      <vt:lpstr>宋体</vt:lpstr>
      <vt:lpstr>Office Theme</vt:lpstr>
      <vt:lpstr>家长会如何激发孩子的创新思维</vt:lpstr>
      <vt:lpstr>目录</vt:lpstr>
      <vt:lpstr>家长会的重要性</vt:lpstr>
      <vt:lpstr>家长会是孩子成长的重要环节</vt:lpstr>
      <vt:lpstr>家长会为家长和孩子提供交流机会</vt:lpstr>
      <vt:lpstr>家长会帮助家长了解孩子的学习情况</vt:lpstr>
      <vt:lpstr>家长会如何激发孩子的创新思维</vt:lpstr>
      <vt:lpstr>鼓励孩子提问和发表观点</vt:lpstr>
      <vt:lpstr>培养孩子的批判性思维</vt:lpstr>
      <vt:lpstr>引导孩子尝试新事物和探索未知领域</vt:lpstr>
      <vt:lpstr>鼓励孩子创新和实践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2024-08-31T10:39:17.832</cp:lastPrinted>
  <dcterms:created xsi:type="dcterms:W3CDTF">2024-08-31T02:39:17Z</dcterms:created>
  <dcterms:modified xsi:type="dcterms:W3CDTF">2024-08-31T02:39:20Z</dcterms:modified>
</cp:coreProperties>
</file>