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8382D-E523-46D8-93D4-A705299FB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F1703-FBF4-4FBA-A911-303365343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78076-BB86-4926-9330-35F58C6D5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ACF0D7-5B7C-4EB9-92D4-C341A0AB9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F0C18D-DA0D-41C8-BFC1-2C8357E0D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8A4331-95AD-450F-9682-F7AD66A67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883E0F-33C7-43CE-96BC-6ABC4C5F9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7F27E0-4051-4BED-A8BC-4521B6CA1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33EE41-F35E-4167-95A8-06217DD36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1FA98-37D9-4D02-88E3-7CD3B31D9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38BA1-093A-4C41-8CE1-81691A45B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2101610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第4章采购价格与成本管理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采购价格管理概述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采购成本构成与分析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供应商价格谈判与策略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采购成本控制与管理方法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采购价格风险管理及应对措施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企业实践：优化采购价格与成本管理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采购价格管理概述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16" r="288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指企业购买物资或劳务时所支付的价格，是企业成本控制的重要组成部分。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采购价格定义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直接影响企业成本结构和市场竞争力，合理控制采购价格有助于提高企业盈利能力和市场竞争力。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采购价格重要性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采购价格定义与重要性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0783" r="10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采购价格影响因素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包括原材料、生产、运输等成本，直接影响供应商定价。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市场供需变化会影响物资价格，进而影响采购价格。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大量采购或集中采购通常可以获得更优惠的价格。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对物资质量和技术要求的提高可能导致采购价格上升。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供应商成本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市场供需关系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采购数量与批次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质量与技术要求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确保采购价格合理、降低采购成本、优化供应商资源、提高企业经济效益。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遵循公平、公正、公开的原则，建立科学的采购价格管理体系，加强与供应商的沟通与合作，实现双方共赢。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采购价格管理目标与原则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采购成本构成与分析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原材料或商品成本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交易成本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库存成本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缺货成本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采购成本构成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包括购买价格、运输费用、关税等。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与供应商进行交易过程中产生的成本，如谈判、合同签订等费用。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包括库存持有成本、库存风险成本等。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因采购不及时或供应商问题导致的缺货而产生的成本。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总成本法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单位价格法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比较分析法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活动成本法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采购成本分析方法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将采购过程中发生的所有成本都计入总成本，进行综合分析。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将不同供应商、不同采购渠道的采购成本进行比较分析。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仅考虑单位商品或原材料的价格，忽略其他成本因素。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分析采购过程中的各项活动成本，找出降低成本的途径。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5" r="1375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通过集中采购，提高采购规模，降低单位成本。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集中采购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选择具有竞争力的供应商，降低采购成本。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优化供应商选择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与供应商建立长期合作关系，共享资源，降低成本。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长期合作与战略联盟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采用先进的采购流程和技术，提高采购效率，降低成本。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改进采购流程和技术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降低采购成本途径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供应商价格谈判与策略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掌握当前市场价格动态，了解同类产品的价格水平，为谈判提供有力依据。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了解市场行情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分析供应商成本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制定谈判策略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对供应商的成本结构进行深入分析，了解其生产成本、运输成本等，以便在谈判中更好地把握底线。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根据采购需求和供应商情况，制定具体的谈判策略，包括谈判目标、让步幅度、替代方案等。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供应商价格谈判准备工作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在谈判中要善于倾听供应商的意见和诉求，同时清晰、准确地表达自己的观点和立场。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善于倾听与表达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运用各种谈判技巧，如讨价还价、折中调和、最后通牒等，以达成最有利的协议。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灵活运用谈判技巧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在谈判中要保持冷静、理智，掌握谈判的主动权，不被供应商的节奏所左右。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掌握主动权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供应商价格谈判技巧与策略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https://d.book118.com/847121016105006044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2024-09-18T23:41:45.022</cp:lastPrinted>
  <dcterms:created xsi:type="dcterms:W3CDTF">2024-09-18T15:41:45Z</dcterms:created>
  <dcterms:modified xsi:type="dcterms:W3CDTF">2024-09-18T15:41:47Z</dcterms:modified>
</cp:coreProperties>
</file>