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AF05-6FA3-4A6E-A5EE-23FBF058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6D1DB-E8F9-4B21-A5E8-D5CC5C9B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D655F-3E0C-4ED8-ACAD-D7DA253B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880A3-CEF9-4973-99E2-B1D87A2D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57357-2EB4-4094-BAEE-9385197C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C9F4D-226B-4468-8B86-E0B55918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24C30-8DF6-4B87-855D-5E61DA23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ADC0C-F7CF-43DB-8ED7-E7FF4E06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766FA-0AE2-4E0E-90A9-ADF16208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9C201-1DAC-4A16-9389-F0C402687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387A3-A21F-4CF3-AC24-F7A7818B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3103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芯片材料与可靠性优化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芯片材料基础及其特性
 常见芯片制造工艺简介
 芯片可靠性挑战与分析
 材料与可靠性的关系
 芯片材料优化技术
 可靠性提升工艺措施
 案例分析与讨论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芯片材料基础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1.芯片材料主要包括硅、锗等半导体材料，以及铜、铝等金属材料。其中，硅是目前最常用的芯片材料，具有优良的半导体性能和热稳定性。</a:t>
            </a:r>
          </a:p>
          <a:p>
            <a:r>
              <a:t>2.芯片材料的纯度对芯片性能有着至关重要的影响，因此需要采用高纯度材料，并严格控制生产过程中的杂质污染。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芯片材料特性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1.芯片材料具有优异的电学和热学性能，能够承受高温和高压等极端条件，同时具有极高的可靠性和稳定性。</a:t>
            </a:r>
          </a:p>
          <a:p>
            <a:r>
              <a:t>2.不同材料之间的界面特性对芯片性能也有重要影响，因此需要对不同材料进行深入研究和优化，以提高芯片的整体性能。</a:t>
            </a:r>
          </a:p>
          <a:p>
            <a:r>
              <a:t>以上内容仅供参考，具体内容可以根据实际需要进行调整和补充。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1.光刻技术是利用光学系统将图案转移到硅片上的过程。</a:t>
            </a:r>
          </a:p>
          <a:p>
            <a:r>
              <a:t>2.光刻技术的关键在于分辨率和对准精度。</a:t>
            </a:r>
          </a:p>
          <a:p>
            <a:r>
              <a:t>3.随着技术节点的不断缩小，EUV光刻技术已成为主流。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刻蚀技术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1.刻蚀技术是将暴露出来的硅片部分去除，形成图案的过程。</a:t>
            </a:r>
          </a:p>
          <a:p>
            <a:r>
              <a:t>2.干法刻蚀和湿法刻蚀是两种主要的刻蚀方法。</a:t>
            </a:r>
          </a:p>
          <a:p>
            <a:r>
              <a:t>3.刻蚀技术的关键在于选择比和刻蚀速率。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光刻技术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薄膜沉积技术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1.薄膜沉积技术是在硅片表面沉积薄膜的过程。</a:t>
            </a:r>
          </a:p>
          <a:p>
            <a:r>
              <a:t>2.CVD、PVD和ALD是三种主要的薄膜沉积方法。</a:t>
            </a:r>
          </a:p>
          <a:p>
            <a:r>
              <a:t>3.薄膜沉积技术的关键在于薄膜的均匀性和致密性。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化学机械抛光技术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1.化学机械抛光技术是利用化学和机械作用平坦化硅片表面的过程。</a:t>
            </a:r>
          </a:p>
          <a:p>
            <a:r>
              <a:t>2.化学机械抛光技术的关键在于抛光速率和平坦度。</a:t>
            </a:r>
          </a:p>
          <a:p>
            <a:r>
              <a:t>3.随着技术节点的不断缩小，化学机械抛光技术面临着新的挑战。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掺杂技术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1.掺杂技术是将杂质引入硅片中，改变其电学性质的过程。</a:t>
            </a:r>
          </a:p>
          <a:p>
            <a:r>
              <a:t>2.离子注入和扩散是两种主要的掺杂方法。</a:t>
            </a:r>
          </a:p>
          <a:p>
            <a:r>
              <a:t>3.掺杂技术的关键在于杂质浓度和分布的控制。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测试与封装技术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1.测试与封装技术是保证芯片功能和可靠性的重要环节。</a:t>
            </a:r>
          </a:p>
          <a:p>
            <a:r>
              <a:t>2.圆片测试和成品测试是两种主要的测试方法。</a:t>
            </a:r>
          </a:p>
          <a:p>
            <a:r>
              <a:t>3.封装技术的发展趋势是向小型化、高密度、高可靠性方向发展。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芯片可靠性挑战与分析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芯片可靠性挑战与分析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芯片可靠性挑战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1.随着技术节点的不断缩小，芯片可靠性问题愈加突出。</a:t>
            </a:r>
          </a:p>
          <a:p>
            <a:r>
              <a:t>2.高温、高湿度、高辐射等恶劣环境对芯片可靠性提出更高要求。</a:t>
            </a:r>
          </a:p>
          <a:p>
            <a:r>
              <a:t>3.设计、制造、测试等环节均需考虑可靠性挑战。</a:t>
            </a:r>
          </a:p>
          <a:p>
            <a:r>
              <a:t>随着集成电路技术的高速发展，芯片可靠性问题越来越成为制约技术进步和应用拓展的关键因素。尤其在纳米工艺节点下，由于线宽缩小、层数增加等因素，芯片可靠性面临前所未有的挑战。同时，由于应用场景的不断拓展，芯片需要适应更加恶劣的环境条件，如高温、高湿度、高辐射等，这对芯片可靠性提出了更高的要求。因此，在芯片设计、制造、测试等环节中，均需要充分考虑可靠性因素，确保芯片在各种条件下能够正常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芯片可靠性挑战与分析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芯片可靠性分析方法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1.失效模式与影响分析（FMEA）是常用的可靠性分析方法。</a:t>
            </a:r>
          </a:p>
          <a:p>
            <a:r>
              <a:t>2.通过加速寿命试验（ALT）可以进行可靠性评估和预测。</a:t>
            </a:r>
          </a:p>
          <a:p>
            <a:r>
              <a:t>3.基于大数据和机器学习的智能分析方法逐渐得到应用。</a:t>
            </a:r>
          </a:p>
          <a:p>
            <a:r>
              <a:t>为了保证芯片可靠性，需要进行全面的可靠性分析。常用的分析方法包括失效模式与影响分析（FMEA），通过对芯片可能出现的失效模式进行评估和预测，提前采取相应的措施进行干预。同时，加速寿命试验（ALT）也是一种有效的可靠性评估方法，通过模拟恶劣环境条件，加速芯片老化过程，从而在短时间内评估芯片的可靠性。随着技术的发展，基于大数据和机器学习的智能分析方法也逐渐得到应用，通过对大量数据进行深度挖掘和分析，可以更加准确地预测芯片的可靠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材料与可靠性的关系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1.材料性质对芯片可靠性的影响：芯片材料的物理和化学性质，如热稳定性、电导率、耐腐蚀性等，直接影响芯片的可靠性和性能。</a:t>
            </a:r>
          </a:p>
          <a:p>
            <a:r>
              <a:t>2.工艺过程中材料选择的影响：制造过程中使用的材料应具备高纯度、低缺陷密度和良好的兼容性，以提高芯片的可靠性。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常见芯片材料及其可靠性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1.硅：作为最常用的芯片材料，具有高纯度、高热稳定性和良好电学性能，但受到温度和辐射的影响。</a:t>
            </a:r>
          </a:p>
          <a:p>
            <a:r>
              <a:t>2.碳化硅：具备高热导率、高击穿电压和良好的热稳定性，可提高芯片在高温和高功率应用中的可靠性。</a:t>
            </a:r>
          </a:p>
          <a:p>
            <a:r>
              <a:t>3.氮化镓：具有高电子饱和迁移率、高击穿电压和良好的耐热性，适用于高频和高功率器件，提高可靠性。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材料缺陷对可靠性的影响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1.材料缺陷导致性能下降：材料中的杂质、位错和晶界等缺陷可能导致芯片性能下降，影响可靠性。</a:t>
            </a:r>
          </a:p>
          <a:p>
            <a:r>
              <a:t>2.缺陷控制和优化：通过改进生长和制造工艺，降低材料缺陷密度，提高芯片可靠性。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材料与可靠性的优化策略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1.材料创新与改进：探索新型材料具备更优异的性能，如具备更高热稳定性、更低功耗等，以提高芯片可靠性。</a:t>
            </a:r>
          </a:p>
          <a:p>
            <a:r>
              <a:t>2.工艺优化：通过改进制造工艺，如掺杂技术、刻蚀技术等，优化材料性质和芯片结构，进而提高可靠性。</a:t>
            </a:r>
          </a:p>
          <a:p>
            <a:r>
              <a:t>---</a:t>
            </a:r>
          </a:p>
          <a:p>
            <a:r>
              <a:t>以上内容仅供参考，具体内容应根据实际研究数据和成果进行编写。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芯片材料优化技术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https://d.book118.com/847123103014006034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芯片材料基础及其特性</vt:lpstr>
      <vt:lpstr> 芯片材料基础及其特性</vt:lpstr>
      <vt:lpstr> 常见芯片制造工艺简介</vt:lpstr>
      <vt:lpstr> 常见芯片制造工艺简介</vt:lpstr>
      <vt:lpstr> 常见芯片制造工艺简介</vt:lpstr>
      <vt:lpstr> 常见芯片制造工艺简介</vt:lpstr>
      <vt:lpstr> 芯片可靠性挑战与分析</vt:lpstr>
      <vt:lpstr> 芯片可靠性挑战与分析</vt:lpstr>
      <vt:lpstr> 芯片可靠性挑战与分析</vt:lpstr>
      <vt:lpstr> 材料与可靠性的关系</vt:lpstr>
      <vt:lpstr> 材料与可靠性的关系</vt:lpstr>
      <vt:lpstr> 材料与可靠性的关系</vt:lpstr>
      <vt:lpstr> 芯片材料优化技术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2024-09-07T19:42:21.643</cp:lastPrinted>
  <dcterms:created xsi:type="dcterms:W3CDTF">2024-09-07T11:42:21Z</dcterms:created>
  <dcterms:modified xsi:type="dcterms:W3CDTF">2024-09-07T11:42:23Z</dcterms:modified>
</cp:coreProperties>
</file>