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BA1A5-919D-484D-9915-67371847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46194-6B3A-4A74-B64A-0214672A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35558-FE12-4DE6-9AD9-AA3AE956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F695C-1E5F-4F05-9569-A37633AF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99C7F-5901-4D90-8224-4E0F88BE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573D0-E358-43EA-900E-B7440308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5F8C2-0986-46F4-80C5-D081B16D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350FF-29C2-4C39-AFAA-B0D39460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31CF9-3CED-49D0-9CD7-1A92AFFD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A3BB8-115D-4716-AF9B-0885B070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F1680-F37F-4A6D-AD09-F79CBE56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4011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公司企业财务个人年终总结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公司背景及业务构成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公司成立时间及注册资本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公司成立于XXXX年，注册资本为XX万元。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主营业务及产品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公司主要从事XX产品的研发、生产和销售，主导产品包括XX、XX等。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组织架构及人员构成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公司设有董事会、监事会及经营管理层，拥有员工XX人，其中技术研发人员占比XX%。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行业市场规模及增长情况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近年来，随着XX行业的快速发展，市场规模不断扩大，年均增长率达XX%以上。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行业竞争格局及主要参与者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当前，XX行业竞争激烈，主要参与者包括XX、XX等公司，各家公司均在不断加大投入，提升竞争力。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行业发展趋势及机遇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未来，随着技术进步和消费升级，XX行业将继续保持快速增长，同时，行业整合加速，具备核心竞争力的企业将迎来更多发展机遇。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公司拥有专业的技术研发团队和先进的研发设备，不断推出具有自主知识产权的新产品和技术，保持行业领先的技术水平。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公司注重品牌建设，通过多年的市场推广和优质服务，已在行业内树立了良好的品牌形象，赢得了广泛的客户认可和信赖。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公司建立了完善的营销网络，覆盖全国主要城市和地区，能够快速响应客户需求，提供个性化的解决方案和服务。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营销网络优势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公司与主要供应商建立了长期稳定的合作关系，实现了供应链的优化和协同，确保了产品质量和交货期的稳定性。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总营收详情数据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企业财务个人年终总结：在过去的几年中，公司营收总体呈现波动趋势。从表格数据可以看出，总营收在2018/19财年达到21.41亿美元，随后在2019/20财年下降了8.94%至19.50亿美元。然而，到2020/21财年，总营收开始回升，增长了7.06%至20.87亿美元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544568" cy="1524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总营收（亿美元）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18/19FY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21.41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19/20FY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19.50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-8.94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20/21FY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20.87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+7.06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21/22FY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21.72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+4.04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22/23FY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22.52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+3.68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2224"/>
            <a:ext cx="4876800" cy="440872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5525" y="1669708"/>
            <a:ext cx="5229225" cy="3819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公司企业财务个人年终总结：公司财务状况稳步增长，总资产从18/19财年的34.21亿美元增加至22/23财年的37.41亿美元，其中20/21财年增长最快，达到+3.78%。21/22财年和22/23财年增长速度放缓，分别为+1.05%和+0.74%。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总资产详情数据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485093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701954" y="4981797"/>
            <a:ext cx="10520522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企业财务个人年终总结：在过去的几个财年中，公司的经营现金流经历了较大的波动。从18/19财年的1.91亿美元增长到19/20财年的2.33亿美元，之后在20/21财年略微下降至2.29亿美元。然而，到20/21财年，经营现金流大幅下降至1.02亿美元。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648" y="1386982"/>
            <a:ext cx="4876800" cy="348509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合并净利润详情数据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企业财务个人年终总结在过去的一年中，公司的财务状况有所波动。18/19财年出现亏损，19/20财年实现盈利后，20/21财年净利润继续增长，但21/22财年净利润出现下滑，22/23财年净利润再次增长。整体来看，公司的财务状况正在逐步改善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544568" cy="16814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合并净利润（亿美元）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283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18/19FY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-3.72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19/20FY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0.68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+118.16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20/21FY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1.17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+73.08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21/22FY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0.99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-15.73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F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22/23FY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1.15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+16.33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AF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https://d.book118.com/847124011023006035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2024-09-09T10:39:00.912</cp:lastPrinted>
  <dcterms:created xsi:type="dcterms:W3CDTF">2024-09-09T02:39:00Z</dcterms:created>
  <dcterms:modified xsi:type="dcterms:W3CDTF">2024-09-09T02:39:03Z</dcterms:modified>
</cp:coreProperties>
</file>