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3CB02C1-5358-4EFF-ACE3-15942860ED0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D960E-5BBD-4461-B9D3-6573C6548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537688-440A-4983-8894-152C91FD0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9DDA7-D14F-4218-8374-4D18E86F1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ADF77-3891-40CF-BA63-00BD4F2FC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FE31C4-FCFA-41DB-95EA-0BC90F484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9A1EA5-0F82-4E23-8CBF-5A9F5A47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53960-A815-4394-9FF5-E047499AE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716F4-3365-4EB0-A0AA-3916D59AD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77E1A-65C8-4146-B09A-973CD4F70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9B0B1-3BFA-46F4-BF4C-2B45AA948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A0407-B8ED-4B3F-A5B5-728673EBB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A917D26-7B97-490C-BCD9-83601408B79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313A6DC-39EB-42DF-92B7-DE1A2CC21FE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2415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焊接技巧实践训练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焊接技巧实践训练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焊接设备操作技巧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焊接技术应用实例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焊接技术创新与发展趋势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焊接技巧实践训练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一种将金属或其他材料连接在一起的方法，根据连接方法的不同可分为多种类型。在工业生产中，焊接技术是至关重要的，可以用于生产各种产品。焊接技术的发展历史悠久，随着科技的进步，焊接技术也在不断改进和创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焊接设备与工具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提供焊接电源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用于焊接操作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填充材料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焊接安全注意事项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保护身体免受火花伤害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穿戴防护服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避免意外发生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避免爆炸性环境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防止有害气体吸入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通风良好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铝合金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轻量且耐腐蚀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不锈钢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耐高温和腐蚀性强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钢材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具有良好的强度和可塑性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安全防护装备的选择和使用方法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进行焊接作业时，一定要选择适合的安全防护装备，如焊接面罩、防护手套等，并正确使用它们，以确保自身安全。同时要注意通风环境，避免有害气体对身体造成损害。焊接过程中还要注意避免爆炸性环境，确保作业安全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焊接设备设置步骤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设备的设置是保证焊接质量的关键步骤。在开启和关闭焊接设备时，要按照标准程序操作，确保设备的正常运行。不同焊接方法需要不同的设备调节要点，操作人员需要熟悉各种设备的特点。遇到常见设备故障时，要能够快速准确地进行排查与处理，确保设备安全稳定地运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焊接技巧训练方法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包括稳定手部动作、控制焊接速度等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焊接基本动作的练习与提高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针对不同焊接方法进行技巧训练，如电弧焊、气保焊等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不同焊接方式的技巧训练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通过模拟实验场景，模拟真实焊接操作，提升技术水平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如何利用模拟实验提升技术水平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焊接操作中的常见问题及解决方法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包括焊接接头不牢固、气孔等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焊接过程中可能出现的问题分析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列举常见错误，如焊接速度过快、电流过大等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避免焊接操作中的常见错误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针对常见问题提供解决技巧，保证焊接质量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常见问题的解决技巧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总结案例中的成功经验和失败教训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成功经验：精确控制焊接过程参数，保证焊接质量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失败教训：忽略焊接前准备工作，导致焊接失误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如何根据案例进行技巧提升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借鉴案例中的经验教训，不断总结提升自身焊接技巧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焊接操作案例分析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案例分析：焊接技巧应用在汽车制造中的案例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案例分析：焊接技巧应用在航空航天领域的案例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案例分析：焊接技巧应用在建筑工程中的案例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焊接质量控制方法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焊接质量标准解读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标准是确保焊接工艺合格的重要依据，合格的焊接质量直接关系到产品的使用寿命和安全性。常见焊接质量问题包括焊缝气孔、裂纹、夹渣等，评判焊接质量的优劣需要综合考虑焊缝的均匀度、密实度以及焊接材料的牢固程度等因素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焊接质量标准解读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焊接质量标准的定义和作用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含义和重要性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焊接中经常出现的问题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常见质量问题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如何评价焊接质量的优劣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评判标准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焊接质量控制流程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质量控制的基本流程包括设计前的准备、焊接过程的控制以及焊后检测等环节。通过严格的控制和监督，可以有效避免焊接缺陷的产生，提高焊接质量稳定性。关键点分析可以帮助焊接人员找到焊接质量问题的根源，有针对性地进行改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质量控制方法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焊接参数监控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焊缝形态检测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焊接材料质量检查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关键点分析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焊接接头设计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焊接工艺选择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焊接操作规范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焊接质量控制流程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基本流程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焊后检测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焊接质量检测技术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磁粉探伤、超声波检测等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常见检测方法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检测精度、方法选择等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检测工作要点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检测焊缝气孔、裂纹等缺陷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缺陷检测手段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https://d.book118.com/847124154012006055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焊接技巧实践训练</vt:lpstr>
      <vt:lpstr>目录</vt:lpstr>
      <vt:lpstr>第1章 焊接技巧实践训练</vt:lpstr>
      <vt:lpstr> </vt:lpstr>
      <vt:lpstr>焊接设备与工具</vt:lpstr>
      <vt:lpstr>焊接安全注意事项</vt:lpstr>
      <vt:lpstr>焊接材料介绍</vt:lpstr>
      <vt:lpstr>安全防护装备的选择和使用方法</vt:lpstr>
      <vt:lpstr>第2章 焊接设备操作技巧</vt:lpstr>
      <vt:lpstr> </vt:lpstr>
      <vt:lpstr>焊接技巧训练方法</vt:lpstr>
      <vt:lpstr>焊接操作中的常见问题及解决方法</vt:lpstr>
      <vt:lpstr>焊接操作案例分析</vt:lpstr>
      <vt:lpstr>第三章 焊接质量控制方法</vt:lpstr>
      <vt:lpstr>焊接质量标准解读</vt:lpstr>
      <vt:lpstr>焊接质量标准解读</vt:lpstr>
      <vt:lpstr> </vt:lpstr>
      <vt:lpstr>焊接质量控制流程</vt:lpstr>
      <vt:lpstr>焊接质量检测技术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2024-09-29T15:25:58.649</cp:lastPrinted>
  <dcterms:created xsi:type="dcterms:W3CDTF">2024-09-29T07:25:58Z</dcterms:created>
  <dcterms:modified xsi:type="dcterms:W3CDTF">2024-09-29T07:26:00Z</dcterms:modified>
</cp:coreProperties>
</file>