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C858F-FE86-48D6-A363-8CA8F28FE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12C86-2CA6-46D6-858A-3E0E82077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6F0F0-6EAA-4033-9044-638CC072C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E786D-EFF4-4B68-A77D-8797E3314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C8F9B4-6445-486F-895B-22673902C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E620DC-D316-43F1-9413-F05E579DE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CABB4C-0B45-4529-BB80-4E4C8E4EB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C3AD0-D8A6-4191-A20A-4FED3BBA9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32012-419F-4F39-BE19-4EBEC04EF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18AF2-2672-4937-96B9-24621FF67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9FB1B-305F-44CB-986C-39A4A02BE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250220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尿路感染症状及治疗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尿路感染的预防与护理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尿路感染概述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尿路感染是指病原体在尿路中生长、繁殖，侵犯尿路黏膜或组织而引起的尿路炎症。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根据感染部位，尿路感染可分为上尿路感染（肾盂肾炎）和下尿路感染（膀胱炎）。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尿路感染的常见病原体有大肠杆菌、变形杆菌、葡萄球菌等，其中大肠杆菌是最常见的病原体。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尿路感染的发病机制主要包括细菌粘附、入侵、繁殖和扩散等过程，其中细菌粘附是关键步骤。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尿路感染是常见的泌尿系统疾病，发病率较高，尤其在女性中更为常见。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尿路感染多见于中老年人，但也可发生于任何年龄段的人群。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尿路感染的发病率存在地域差异，可能与不同地区的卫生条件、生活习惯等因素有关。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尿路感染的症状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601" r="2160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尿意频繁，排尿次数增多。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尿意难以控制，急需排尿。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排尿时感到尿道疼痛或烧灼感。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尿液中混有血液。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652" r="2165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伴随症状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体温升高，可能伴有寒战。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腰部一侧或两侧疼痛。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排尿时耻骨上方疼痛或不适。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部分患者可能出现恶心呕吐等消化道症状。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腰痛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耻骨上疼痛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恶心呕吐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尿路感染未及时治疗，感染扩散至肾脏，导致肾盂肾炎。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010" b="1001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748" b="167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肾盂肾炎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尿路感染导致膀胱输尿管连接处功能受损，尿液反流至肾脏。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膀胱输尿管反流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长期反复的尿路感染可导致肾功能不全，表现为水肿、高血压、贫血等症状。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肾功能不全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尿路感染的诊断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https://d.book118.com/847125022000006030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2024-09-01T09:11:28.158</cp:lastPrinted>
  <dcterms:created xsi:type="dcterms:W3CDTF">2024-09-01T01:11:28Z</dcterms:created>
  <dcterms:modified xsi:type="dcterms:W3CDTF">2024-09-01T01:11:30Z</dcterms:modified>
</cp:coreProperties>
</file>