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F3BBE-2711-465C-B9A1-1878B647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6605D-7996-489E-BC56-32C73802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356BA-A1FD-4F56-8957-C7B1F4161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F33E9-7956-4A77-9EA9-B38C5C64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F0B76-1962-46E3-B384-DBA477C3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C0AF9-CF44-4337-AFEF-BE2C22C4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EB4D2-C697-4D8D-9F19-548CFF2A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BD110-C425-4438-AA1C-6126E0D3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D42F1-9042-45F2-AF4A-13EDD7008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AF38F-BDB0-486E-9744-ED15E7EFD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3B234-4538-4DF8-A13C-19D991C8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2515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我国冷链物流发展现状研究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我国冷链物流市场现状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冷链物流基础设施建设情况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政策法规对冷链物流发展的影响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我国冷链物流发展面临的挑战与机遇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随着国民经济快速发展和居民消费升级，对冷链物流需求不断增长，冷链物流市场潜力巨大。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冷链物流需求持续增长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冷链物流是保障食品安全、药品质量和产品质量的重要手段，提高冷链物流效率与质量对于保障国计民生具有重要意义。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提高冷链物流效率与质量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通过对冷链物流发展现状进行研究，可以发现行业存在的问题和瓶颈，为政府和企业提供决策参考，推动冷链物流行业健康发展。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推动冷链物流行业健康发展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冷链物流是指将易腐、生鲜食品在生产、贮藏、运输、销售直至消费的各个环节中始终处于规定的低温环境下，以保证食品质量、减少食品损耗的一项系统工程。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冷链物流具有时效性、复杂性、高成本和高技术等特点，要求在整个供应链过程中保持低温环境，对设备设施、技术和管理要求较高。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冷链物流适用范围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冷链物流适用于农产品、水产品、肉类、禽蛋、乳制品、速冻食品、医药产品等对温度敏感的物品。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国外冷链物流发展现状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国外冷链物流起步较早，已经形成了较为完善的冷链物流体系。在设备设施、技术、管理、政策等方面都有较为成熟的经验，冷链物流效率和质量较高。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国内冷链物流发展现状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冷链物流起步较晚，但近年来发展迅速。政府和企业对冷链物流的重视程度不断提高，投入力度不断加大。然而，与国内冷链物流需求相比，仍存在诸多问题和挑战，如设备设施不足、技术水平不高、管理不规范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国内外冷链物流发展差距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外相比，国内冷链物流在设备设施、技术、管理等方面仍存在较大差距。同时，由于国内冷链物流市场分散、竞争激烈，导致行业整体效率不高。因此，需要借鉴国外先进经验和技术，加强政策引导和行业规范，推动国内冷链物流行业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国内外冷链物流发展现状对比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我国冷链物流市场现状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冷链物流市场规模持续扩大，增长速度较快。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随着消费升级和食品安全意识的提高，冷链物流市场需求不断增长。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未来几年，冷链物流市场仍将保持快速增长态势。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市场需求特点分析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消费者对食品新鲜度和安全性的要求越来越高，推动冷链物流需求增长。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医药行业对冷链物流的需求也在不断增加，尤其是生物制品和疫苗的运输。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电商平台和生鲜电商的兴起，为冷链物流提供了新的市场需求。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冷链物流市场竞争激烈，企业数量众多，但龙头企业占据较大市场份额。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主要企业包括顺丰冷运、京东物流、中通冷链等，这些企业拥有完善的冷链物流网络和先进的设施设备。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随着市场竞争的加剧，企业之间的合作与整合也将成为未来冷链物流发展的重要趋势。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竞争格局及主要企业介绍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冷链物流基础设施建设情况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冷藏设备及材料技术升级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冷藏设备及材料技术不断升级，提高了冷链物流的效率和品质。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冷藏车数量快速增长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近年来，我国冷藏车数量保持快速增长，车型不断丰富，为冷链物流提供了基础保障。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冷库建设规模持续扩大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随着冷链物流需求的不断增加，我国冷库建设规模持续扩大，区域性、全国性的冷库网络逐渐形成。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冷藏车及冷库建设进展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各地纷纷规划建设冷链物流园区，通过集中布局、资源共享，提高冷链物流的整体效率。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冷链物流园区建设加速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冷链物流园区功能不断完善，除了提供仓储、配送等基础服务外，还拓展了商品展示、交易、信息处理等增值服务。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园区功能不断完善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各地冷链物流园区间加强协同合作，实现资源共享、信息互通，提高冷链物流的跨区域服务能力。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园区间协同合作加强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冷链物流园区规划与布局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https://d.book118.com/847125151003006046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2024-09-20T23:04:36.907</cp:lastPrinted>
  <dcterms:created xsi:type="dcterms:W3CDTF">2024-09-20T15:04:36Z</dcterms:created>
  <dcterms:modified xsi:type="dcterms:W3CDTF">2024-09-20T15:04:38Z</dcterms:modified>
</cp:coreProperties>
</file>