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583BA-2D64-4469-BE91-068AC4388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8D991-17E1-458E-B9E9-4E22EF2FA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23C39-8608-468C-86F5-F015C35E5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C0B85-E5E8-43A3-BF7F-7CB71935D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E37983-6334-4B35-8746-CA4444411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683D76-2904-4402-92C4-EE4962C72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D10D1A-4180-4C5A-8D8E-F7875E782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E0E7D-C024-4F12-A794-33402838B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E066E-AB06-4A8B-9593-1A85C2C35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E5095-25D9-4651-A130-3D52115D8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F1C43-E95E-40B2-AED0-8EB6419D0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26123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2023-2028年智能电表行业市场深度分析及发展策略研究报告大纲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智能电表行业概述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智能电表行业市场分析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随着智能电网建设的加速和能源互联网的兴起，智能电表作为智能电网的重要终端设备，其市场需求不断增长。同时，国家政策对智能电表的推广和应用也给予了大力支持，为行业发展提供了有力保障。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通过对智能电表行业市场的深度分析，了解行业发展趋势、竞争格局、市场需求等方面的信息，为企业制定科学的发展策略提供依据，推动行业的可持续发展。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本研究采用定性和定量相结合的研究方法，包括文献综述、市场调研、专家访谈等。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本研究主要关注2023-2028年智能电表行业市场的发展趋势、竞争格局、市场需求等方面的内容，以期为相关企业和政策制定者提供有价值的参考。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智能电表行业概述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智能电表是一种具备远程抄读、实时监测和数据分析功能的电子式电能表，能够实现电力数据的自动采集、传输和存储。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表采用电子技术，具有高精度、宽量程、低功耗等优点，可对电力参数进行实时监测和记录，并通过通讯模块将数据传输至智能电网系统。智能电表还具备远程控制功能，支持远程停送电操作，提高了电力系统的智能化和自动化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智能电表的定义和功能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智能电表广泛应用于住宅、商业和工业领域，为电力公司提供实时监测和数据分析服务，同时也为能源管理和节能减排提供支持。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住宅领域，智能电表能够实现远程抄读和电费分摊，方便居民用电管理。在商业领域，智能电表可为大型建筑物提供能源管理和节能解决方案，降低能源消耗和运营成本。在工业领域，智能电表可监测生产过程中的电力参数，优化生产流程，提高能源利用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智能电表的应用领域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智能电表的市场规模和增长趋势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全球智能电表市场规模持续增长，受益于智能电网建设、能效管理和可再生能源应用的推动。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可再生能源和节能减排的重视程度不断提高，智能电网建设成为发展趋势。智能电表作为智能电网的重要组成部分，其市场规模不断扩大。同时，随着能效管理和能源管理的需求增加，智能电表的应用领域也在不断拓展。未来几年，全球智能电表市场规模仍将保持稳定增长态势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智能电表行业市场分析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https://d.book118.com/847126123036006033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2024-09-06T13:30:44.345</cp:lastPrinted>
  <dcterms:created xsi:type="dcterms:W3CDTF">2024-09-06T05:30:44Z</dcterms:created>
  <dcterms:modified xsi:type="dcterms:W3CDTF">2024-09-06T05:30:46Z</dcterms:modified>
</cp:coreProperties>
</file>