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5EE570-1281-4806-85AF-B796B66905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95D7C8-6330-4101-8510-EBE5B891AE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C03593-F883-46D7-A7B3-2489BB72D9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DBE4DA-D61A-4ED1-8C61-469698ADE4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7A82CE8-67A4-462E-9309-06F03C0E31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9AF407A-D62F-4F9E-A5A6-B582A48B9E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AC6D28E-A20F-4CD0-AEB4-9DD1D0BCA0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8EF0CC-EC57-4BAD-9979-2CB64630C6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02EF58-9955-41C8-A82B-1A259CE2D5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FC1ABF-F05D-4CF3-9188-C335D5113D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BA4F29-74FC-4D73-BD11-666E2B82A7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7130003006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学生会竞选部门演讲稿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自我介绍与背景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对竞选部门的理解和认识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个人优势与特长展示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对学生会工作的设想与计划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竞选承诺与表态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自我介绍与背景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我是来自XX年级XX专业的XXX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姓名、年级、专业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性格特点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兴趣爱好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我是一个热情开朗、善于沟通的人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我热爱运动，喜欢阅读，对社交活动也充满兴趣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个人基本信息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我在学习上一直保持优秀的成绩，对专业知识有深入的理解和掌握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学习成绩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我积极参加各类课外活动，如志愿者服务、学术竞赛等，并多次获得优异成绩和表彰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课外活动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曾在班级和社团中担任组织者和领导者，成功策划并执行了多项活动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领导能力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学术与课外活动表现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520" b="252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对学生会工作的热情和动力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对学生会工作的认识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我认为学生会是一个为同学们服务、发挥自身才能、提升综合能力的平台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竞选动机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我希望通过竞选加入学生会，为同学们做出更多贡献，同时也锻炼自己的领导能力和组织协调能力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工作计划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如果有幸加入学生会，我将积极参与各项工作，提出创新性意见和建议，努力提升学生会的工作效率和影响力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对竞选部门的理解和认识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作为学生会的重要组成部分，竞选部门负责组织协调各类学生活动，确保活动的顺利进行。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组织协调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竞选部门承担着宣传推广学生会各项工作的职责，通过线上线下渠道，提高学生会的影响力和知名度。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宣传推广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竞选部门是学生会与其他学生组织、学校相关部门之间的桥梁和纽带，负责沟通协调，促进合作。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联络沟通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部门职责与功能介绍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宣传推广效果显著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通过竞选部门的努力，学生会的各项工作得到了广泛的宣传和推广，提高了同学们对学生会的认知度和参与度。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积极联络各方资源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竞选部门积极联络学校相关部门和其他学生组织，为学生会争取到了更多的支持和资源。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成功举办多场大型活动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竞选部门在过去的工作中，成功策划并举办了多场大型活动，如校园歌手大赛、舞蹈比赛等，丰富了同学们的课余生活。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以往工作成果展示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加强宣传推广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竞选部门将加大宣传推广力度，充分利用新媒体平台，提高学生会的知名度和影响力。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创新活动策划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竞选部门将继续致力于创新活动策划，推出更多具有特色和吸引力的活动，满足同学们多样化的需求。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拓展合作渠道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竞选部门将积极拓展合作渠道，与更多的学校相关部门和其他学生组织建立合作关系，共同为同学们提供更好的服务。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14375" b="143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未来发展规划与目标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个人优势与特长展示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https://d.book118.com/847130003006006042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2024-09-15T03:23:53.917</cp:lastPrinted>
  <dcterms:created xsi:type="dcterms:W3CDTF">2024-09-14T19:23:53Z</dcterms:created>
  <dcterms:modified xsi:type="dcterms:W3CDTF">2024-09-14T19:23:56Z</dcterms:modified>
</cp:coreProperties>
</file>