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A4C91-6110-4A54-A7AA-D0B31889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620B9-454D-41F3-B87F-B8CEA62FF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2EBD5-61E2-4D17-8BAF-04A6F939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AF6AB-147F-42CA-8A4C-3F5BCFB35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77095-154D-4285-98A8-E291F8D72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FAE92-B857-47F2-9E76-A0F3F18E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288CC-6C0B-43BA-9393-703601D2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48FD3-2350-46B4-8A19-05908E2B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D8812-CB1B-45D9-A159-2B8D3003D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5F2FF-DC6F-489A-BF6A-99950F3F7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4E263-6EA5-4FCD-9166-278E5D423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0132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用二手车鉴定与评估课件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二手车鉴定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二手车保险与理赔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二手车维修与保养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二手车鉴定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二手车鉴定概述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二手车鉴定是指对二手车的状况、性能、价值等进行评估和鉴别的过程。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二手车鉴定是二手车交易中不可或缺的一环，为买卖双方提供客观、准确的车辆信息，保障交易的公平性和合法性。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二手车鉴定还包括对车辆的外观、内饰、机械部件、电子设备等方面的检查和评估。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根据以上检查结果，对车辆的整体状况进行综合评估，确定其价值。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对车辆的音响、导航、灯光等电子设备进行检查，确保其功能正常。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内饰检查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对车辆的内饰、座椅、方向盘、安全带等进行检查，评估其磨损程度和使用状况。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对车辆的外观、车况进行初步了解，包括车身、车轮、车窗等部位。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机械检查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对车辆的发动机、底盘、悬挂系统等机械部件进行检查，评估其性能和状况。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二手车鉴定流程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9" b="1427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95" r="223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二手车鉴定技巧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注意观察车身是否平整，车漆是否有划痕、色差或脱落现象，以及车窗是否完整。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注意发动机、底盘等机械部件是否有异响、漏油或磨损严重的现象。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通过查询车辆维修记录、保险记录等方式，了解车辆的历史状况和使用情况。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在专业人员的指导下进行试驾，感受车辆的操控性能、行驶稳定性等实际表现。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观察车辆外观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检查机械部件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了解车辆历史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试驾体验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二手车评估是对二手车的价值进行评估和判断的过程。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为二手车交易提供参考依据，保障买卖双方的利益。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车辆外观、内饰、机械部件、电子设备等方面。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二手车评估概述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83" r="1828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根据评估人员的经验和技术水平，对车辆进行直观评估。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使用专业检测仪器对车辆进行全面检测，获取更准确的数据。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仪器检测法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通过比较类似车型的市场价格，评估待评估车辆的价值。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市场比较法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根据车辆的里程数和使用状况，计算出车辆的折旧价值。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里程折旧法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二手车评估标准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里程数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里程数越高，车辆磨损越大，价值越低。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使用年限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车辆使用年限越长，价值越低。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车辆品牌和型号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不同品牌和型号的车辆市场价值不同。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外观和内饰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车辆外观和内饰的完好程度直接影响车辆的价值。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机械部件和电子设备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机械部件和电子设备的运行状况对车辆的价值有很大影响。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二手车市场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https://d.book118.com/847130132166006025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2024-08-30T18:40:12.612</cp:lastPrinted>
  <dcterms:created xsi:type="dcterms:W3CDTF">2024-08-30T10:40:12Z</dcterms:created>
  <dcterms:modified xsi:type="dcterms:W3CDTF">2024-08-30T10:40:14Z</dcterms:modified>
</cp:coreProperties>
</file>