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8846CCE-DCDF-4C0F-9250-CD0D83F1CD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C3282F-1CAE-4391-ADBB-2913B0625F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069119D-00EA-4D71-A754-CCAC17CFF5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C1EC062-798D-4F3C-89CE-19685CA203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1D8F050-25CB-4934-8C10-FB468A2E9B4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E3F32BD-85F7-4ECE-A34E-538BFB70B25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6540457-4013-49ED-A058-74068BD1421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49170CB-CE28-41D5-B2D4-2FCB3C7C02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36314DF-91AD-461A-8698-184A191CFB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5F4AFE-99A7-4E51-A103-6754FE5513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759768-94F7-4E54-985F-6E97EDA06C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7130143002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solidFill>
                <a:latin typeface="Microsoft Yahei"/>
                <a:ea typeface="Microsoft Yahei"/>
                <a:cs typeface="Microsoft Yahei"/>
              </a:rPr>
              <a:t>审计报告常见问题</a:t>
            </a:r>
          </a:p>
        </p:txBody>
      </p:sp>
      <p:sp>
        <p:nvSpPr>
          <p:cNvPr id="5" name="TextBox 5"/>
          <p:cNvSpPr txBox="1"/>
          <p:nvPr/>
        </p:nvSpPr>
        <p:spPr>
          <a:xfrm>
            <a:off x="1515506" y="4498554"/>
            <a:ext cx="2798081"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solidFill>
                <a:latin typeface="Microsoft Yahei"/>
                <a:ea typeface="Microsoft Yahei"/>
                <a:cs typeface="Microsoft Yahei"/>
              </a:rPr>
              <a:t>汇报人：&lt;XXX&gt;</a:t>
            </a:r>
          </a:p>
        </p:txBody>
      </p:sp>
      <p:sp>
        <p:nvSpPr>
          <p:cNvPr id="6" name="TextBox 6"/>
          <p:cNvSpPr txBox="1"/>
          <p:nvPr/>
        </p:nvSpPr>
        <p:spPr>
          <a:xfrm>
            <a:off x="1515506" y="5229894"/>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solidFill>
                <a:latin typeface="Microsoft Yahei"/>
                <a:ea typeface="Microsoft Yahei"/>
                <a:cs typeface="Microsoft Yahei"/>
              </a:rPr>
              <a:t>2024-01-11</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审计报告的结构问题</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审计报告的内容问题</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审计报告的格式问题</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审计报告的结论问题</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审计报告的改进建议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solidFill>
                <a:latin typeface="Microsoft Yahei"/>
                <a:ea typeface="Microsoft Yahei"/>
                <a:cs typeface="Microsoft Yahei"/>
              </a:rPr>
              <a:t>引言</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2185" r="1218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审计报告是审计工作的最终成果，是对被审计单位或项目的财务状况、经营成果和现金流量等方面进行全面、客观、公正的审查和评价，并发表审计意见的书面文件。</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审计报告对于投资者、债权人和其他利益相关者了解被审计单位的财务状况和经营成果具有重要意义，同时也是对被审计单位进行监督和管理的有效手段。</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审计报告的定义和重要性</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常见问题的概述</a:t>
            </a:r>
          </a:p>
        </p:txBody>
      </p:sp>
      <p:sp>
        <p:nvSpPr>
          <p:cNvPr id="23" name="Freeform 23"/>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4594260" y="1108803"/>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01</a:t>
            </a:r>
          </a:p>
        </p:txBody>
      </p:sp>
      <p:sp>
        <p:nvSpPr>
          <p:cNvPr id="37" name="TextBox 37"/>
          <p:cNvSpPr txBox="1"/>
          <p:nvPr/>
        </p:nvSpPr>
        <p:spPr>
          <a:xfrm>
            <a:off x="4594260" y="1548259"/>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审计报告中可能存在信息不准确、不完整或存在遗漏的情况，导致报告使用者无法全面了解被审计单位的实际情况。</a:t>
            </a:r>
          </a:p>
        </p:txBody>
      </p:sp>
      <p:sp>
        <p:nvSpPr>
          <p:cNvPr id="38" name="AutoShape 38"/>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2476892"/>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02</a:t>
            </a:r>
          </a:p>
        </p:txBody>
      </p:sp>
      <p:sp>
        <p:nvSpPr>
          <p:cNvPr id="41" name="TextBox 41"/>
          <p:cNvSpPr txBox="1"/>
          <p:nvPr/>
        </p:nvSpPr>
        <p:spPr>
          <a:xfrm>
            <a:off x="4594260" y="2916347"/>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审计报告的格式和内容可能不符合规范要求，影响报告的可读性和可信度。</a:t>
            </a:r>
          </a:p>
        </p:txBody>
      </p:sp>
      <p:sp>
        <p:nvSpPr>
          <p:cNvPr id="42" name="AutoShape 42"/>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3844980"/>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03</a:t>
            </a:r>
          </a:p>
        </p:txBody>
      </p:sp>
      <p:sp>
        <p:nvSpPr>
          <p:cNvPr id="45" name="TextBox 45"/>
          <p:cNvSpPr txBox="1"/>
          <p:nvPr/>
        </p:nvSpPr>
        <p:spPr>
          <a:xfrm>
            <a:off x="4594260" y="4284435"/>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审计报告中可能存在对被审计单位或其财务报表的误导性陈述或过度强调，导致报告使用者做出错误的决策。</a:t>
            </a:r>
          </a:p>
        </p:txBody>
      </p:sp>
      <p:sp>
        <p:nvSpPr>
          <p:cNvPr id="46" name="AutoShape 46"/>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5213068"/>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04</a:t>
            </a:r>
          </a:p>
        </p:txBody>
      </p:sp>
      <p:sp>
        <p:nvSpPr>
          <p:cNvPr id="49" name="TextBox 49"/>
          <p:cNvSpPr txBox="1"/>
          <p:nvPr/>
        </p:nvSpPr>
        <p:spPr>
          <a:xfrm>
            <a:off x="4594260" y="5652523"/>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审计报告可能存在对被审计单位的风险评估不足或不当的情况，导致报告使用者无法全面了解被审计单位的风险状况。</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solidFill>
                <a:latin typeface="Microsoft Yahei"/>
                <a:ea typeface="Microsoft Yahei"/>
                <a:cs typeface="Microsoft Yahei"/>
              </a:rPr>
              <a:t>审计报告的结构问题</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报告标题不准确</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标题是审计报告的灵魂，不准确的标题可能导致读者误解报告内容。</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标题应简明扼要地反映审计报告的主题和范围，避免使用模糊或过于笼统的词汇。同时，标题应与报告内容保持一致，避免误导读者。</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摘要为读者提供了审计报告的概览，不清晰的摘要可能导致读者无法快速理解报告重点。</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摘要应简明扼要地概括审计报告的主要发现、结论和建议，避免涉及具体的数据和细节。同时，摘要应准确反映报告的整体观点和结论。</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报告摘要不清晰</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目录是审计报告的重要组成部分，不完整的目录可能导致读者难以快速找到所需信息。</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目录应列出审计报告中的各个部分和章节，包括引言、方法、结果、讨论、结论和建议等。同时，目录应与报告的结构保持一致，方便读者查阅。</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报告目录不完整</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详细描述</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总结词</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solidFill>
                <a:latin typeface="Microsoft Yahei"/>
                <a:ea typeface="Microsoft Yahei"/>
                <a:cs typeface="Microsoft Yahei"/>
              </a:rPr>
              <a:t>审计报告的内容问题</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证据不足或缺失是审计报告中常见的问题之一，它可能导致结论不准确或无法得出结论。</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在审计报告中，为了支持审计意见和结论，需要提供充分的证据。如果证据不足或缺失，那么审计报告的可靠性将受到质疑，其价值也将大大降低。这可能是因为审计人员未能收集足够的证据，或者在收集和整理证据时出现了疏忽。</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证据不足或缺失</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结论不准确或模糊是审计报告中常见的问题之一，它可能导致读者对审计结果产生误解。</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审计报告的结论应该是准确、清晰和明确的。如果结论不准确或模糊，那么读者可能会对审计结果产生误解，或者无法理解审计意见的真正含义。这可能是因为审计人员在撰写报告时使用了不恰当的措辞，或者在分析和归纳数据时出现了错误。</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结论不准确或模糊</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建议不合理或无法实施</a:t>
            </a:r>
          </a:p>
        </p:txBody>
      </p:sp>
      <p:sp>
        <p:nvSpPr>
          <p:cNvPr id="23" name="TextBox 23"/>
          <p:cNvSpPr txBox="1"/>
          <p:nvPr/>
        </p:nvSpPr>
        <p:spPr>
          <a:xfrm>
            <a:off x="3561535" y="2061200"/>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建议不合理或无法实施是审计报告中常见的问题之一，它可能使得读者无法采纳或实施审计建议。</a:t>
            </a:r>
          </a:p>
        </p:txBody>
      </p:sp>
      <p:sp>
        <p:nvSpPr>
          <p:cNvPr id="24" name="TextBox 24"/>
          <p:cNvSpPr txBox="1"/>
          <p:nvPr/>
        </p:nvSpPr>
        <p:spPr>
          <a:xfrm>
            <a:off x="3561535" y="1520189"/>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sp>
        <p:nvSpPr>
          <p:cNvPr id="25" name="TextBox 25"/>
          <p:cNvSpPr txBox="1"/>
          <p:nvPr/>
        </p:nvSpPr>
        <p:spPr>
          <a:xfrm>
            <a:off x="3561535" y="4422893"/>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审计报告中的建议应该是合理、可行和具有可操作性的。如果建议不合理或无法实施，那么读者可能会对审计建议产生质疑，或者无法将其应用到实际工作中。这可能是因为审计人员在提出建议时没有充分考虑到实施的环境和条件，或者在提出建议时没有经过充分的思考和论证。</a:t>
            </a:r>
          </a:p>
        </p:txBody>
      </p:sp>
      <p:sp>
        <p:nvSpPr>
          <p:cNvPr id="26" name="TextBox 26"/>
          <p:cNvSpPr txBox="1"/>
          <p:nvPr/>
        </p:nvSpPr>
        <p:spPr>
          <a:xfrm>
            <a:off x="3561535" y="3881882"/>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sp>
        <p:nvSpPr>
          <p:cNvPr id="27" name="AutoShape 27"/>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https://d.book118.com/847130143002006041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2024-09-13T15:44:19.798</cp:lastPrinted>
  <dcterms:created xsi:type="dcterms:W3CDTF">2024-09-13T07:44:19Z</dcterms:created>
  <dcterms:modified xsi:type="dcterms:W3CDTF">2024-09-13T07:44:21Z</dcterms:modified>
</cp:coreProperties>
</file>