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B3FA6-6B8F-4B61-B956-A92E49D7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05D6A-DAFB-4A7B-BA25-9A0DA845C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0F6B6-5123-4C24-B545-09BE83A9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32EE3-51FB-4FFD-94C3-4FB748C71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AC71D4-9734-40B1-9610-DA1D6AA72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E931DC-3589-4069-AFBC-9E98D72A4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A145D-3FF7-4CF6-965F-D148923AF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13034-7EB4-47FC-A615-8DF73CA3B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2E418-3F2D-4364-850A-036401436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99338-E328-4A11-BFFB-1E7AC604E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58ED5-6AE4-4190-9DF8-4A9CA18AF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922" r:id="rId2"/>
    <p:sldLayoutId id="2147490923" r:id="rId3"/>
    <p:sldLayoutId id="2147490924" r:id="rId4"/>
    <p:sldLayoutId id="2147490925" r:id="rId5"/>
    <p:sldLayoutId id="2147490926" r:id="rId6"/>
    <p:sldLayoutId id="2147490927" r:id="rId7"/>
    <p:sldLayoutId id="2147490928" r:id="rId8"/>
    <p:sldLayoutId id="2147490929" r:id="rId9"/>
    <p:sldLayoutId id="2147490930" r:id="rId10"/>
    <p:sldLayoutId id="214749093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1151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推动小学生语言发展的有效教学策略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了解小学生的语言发展特点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创造良好的语言学习环境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采用多种教学方法和手段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注重培养小学生的阅读习惯和能力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加强师生互动和同伴合作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关注小学生的个体差异和需求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了解小学生的语言发展特点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语言发展阶段和特点</a:t>
            </a:r>
            <a:endParaRPr lang="zh-CN" altLang="en-US"/>
          </a:p>
        </p:txBody>
      </p:sp>
      <p:sp>
        <p:nvSpPr>
          <p:cNvPr id="1048922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语言发展阶段：前语言期、语言期和后语言期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语言发展特点：从简单发音到复杂语言，从模仿到创造，从被动接受到主动表达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语言发展关键期：0-6岁，抓住关键期进行语言教育，促进小学生语言发展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影响因素：生理因素、环境因素、教育因素等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认知能力和语言学习的关系</a:t>
            </a:r>
            <a:endParaRPr lang="zh-CN" altLang="en-US"/>
          </a:p>
        </p:txBody>
      </p:sp>
      <p:sp>
        <p:nvSpPr>
          <p:cNvPr id="10489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认知能力影响语言学习的速度和深度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针对小学生语言发展特点，采用相应的教学策略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结合认知能力与语言学习，提高教学效果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语言学习促进认知能力的发展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个性差异和语言学习</a:t>
            </a:r>
            <a:endParaRPr lang="zh-CN" altLang="en-US"/>
          </a:p>
        </p:txBody>
      </p:sp>
      <p:sp>
        <p:nvSpPr>
          <p:cNvPr id="1049054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教师应了解学生的个性特点，根据不同学生的需求和特点进行教学。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小学生的个性差异对语言学习有重要影响，如兴趣、动机、性格等。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个性差异可能导致学生在语言学习上的不同表现，教师应关注学生的进步和困难。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针对个性差异，教师可以采用多样化的教学策略，如小组合作、角色扮演等，以促进学生的语言发展。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创造良好的语言学习环境</a:t>
            </a:r>
            <a:endParaRPr lang="zh-CN" altLang="en-US"/>
          </a:p>
        </p:txBody>
      </p:sp>
      <p:sp>
        <p:nvSpPr>
          <p:cNvPr id="104910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创设丰富的语言环境</a:t>
            </a:r>
            <a:endParaRPr lang="zh-CN" altLang="en-US"/>
          </a:p>
        </p:txBody>
      </p:sp>
      <p:sp>
        <p:nvSpPr>
          <p:cNvPr id="104915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提供多种语言材料：包括故事、诗歌、绘本等，激发小学生的阅读兴趣。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鼓励自由表达：让学生有足够的时间和机会表达自己的想法和感受，培养其口语表达能力。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创设情境教学：通过模拟真实情境，让学生在实践中学习和运用语言。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开展语言活动：如朗诵、讲故事、角色扮演等，丰富小学生的语言体验。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鼓励自由表达和交流</a:t>
            </a:r>
            <a:endParaRPr lang="zh-CN" altLang="en-US"/>
          </a:p>
        </p:txBody>
      </p:sp>
      <p:sp>
        <p:nvSpPr>
          <p:cNvPr id="10491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为学生提供安全、舒适的学习环境，让他们敢于表达自己的想法和感受。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鼓励学生用多种方式表达自己的思想，如口头叙述、写作、绘画等，以培养他们的创造力。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提倡合作学习，让学生在小组讨论中互相倾听、交流意见，培养他们的合作精神。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创设多种情境，引导学生积极参与语言交流活动，提高他们的口语表达能力。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提供多元化的语言输入</a:t>
            </a:r>
            <a:endParaRPr lang="zh-CN" altLang="en-US"/>
          </a:p>
        </p:txBody>
      </p:sp>
      <p:sp>
        <p:nvSpPr>
          <p:cNvPr id="104926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创设真实的语言情境，让学生在实际交流中提高语言运用能力。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利用多媒体资源，如绘本、动画、音频等，激发学生学习兴趣。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组织多样的语言活动，如朗诵、讲故事、角色扮演等，让学生充分参与。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推荐适合学生年龄段的读物，丰富学生的阅读材料，拓展语言知识。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采用多种教学方法和手段</a:t>
            </a:r>
            <a:endParaRPr lang="zh-CN" altLang="en-US"/>
          </a:p>
        </p:txBody>
      </p:sp>
      <p:sp>
        <p:nvSpPr>
          <p:cNvPr id="104933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故事教学和角色扮演</a:t>
            </a:r>
            <a:endParaRPr lang="zh-CN" altLang="en-US"/>
          </a:p>
        </p:txBody>
      </p:sp>
      <p:sp>
        <p:nvSpPr>
          <p:cNvPr id="1049382" name="矩形 31"/>
          <p:cNvSpPr/>
          <p:nvPr>
            <p:custDataLst>
              <p:tags r:id="rId2"/>
            </p:custDataLst>
          </p:nvPr>
        </p:nvSpPr>
        <p:spPr>
          <a:xfrm>
            <a:off x="608330" y="1931796"/>
            <a:ext cx="10970601" cy="169175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故事教学：通过生动有趣的故事，激发小学生的兴趣和好奇心，提高语言理解和表达能力。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608330" y="3915173"/>
            <a:ext cx="10970601" cy="169175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角色扮演：让小学生扮演不同的角色，模拟真实情境，培养语言应用能力和社交技巧。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游戏化教学和互动活动</a:t>
            </a:r>
            <a:endParaRPr lang="zh-CN" altLang="en-US"/>
          </a:p>
        </p:txBody>
      </p:sp>
      <p:sp>
        <p:nvSpPr>
          <p:cNvPr id="1049420" name="矩形 31"/>
          <p:cNvSpPr/>
          <p:nvPr>
            <p:custDataLst>
              <p:tags r:id="rId2"/>
            </p:custDataLst>
          </p:nvPr>
        </p:nvSpPr>
        <p:spPr>
          <a:xfrm>
            <a:off x="608330" y="1931796"/>
            <a:ext cx="10970601" cy="169175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游戏化教学：通过设计有趣的游戏，让学生在游戏中学习语言知识，提高语言运用能力。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"/>
          <p:cNvSpPr/>
          <p:nvPr>
            <p:custDataLst>
              <p:tags r:id="rId3"/>
            </p:custDataLst>
          </p:nvPr>
        </p:nvSpPr>
        <p:spPr>
          <a:xfrm>
            <a:off x="608330" y="3915173"/>
            <a:ext cx="10970601" cy="169175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互动活动：组织多种形式的互动活动，如角色扮演、小组讨论等，让学生在互动中锻炼语言表达能力。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https://d.book118.com/847131151162006031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宋体</vt:lpstr>
      <vt:lpstr>Office Theme</vt:lpstr>
      <vt:lpstr>推动小学生语言发展的有效教学策略</vt:lpstr>
      <vt:lpstr>目录</vt:lpstr>
      <vt:lpstr>了解小学生的语言发展特点</vt:lpstr>
      <vt:lpstr>语言发展阶段和特点</vt:lpstr>
      <vt:lpstr>认知能力和语言学习的关系</vt:lpstr>
      <vt:lpstr>个性差异和语言学习</vt:lpstr>
      <vt:lpstr>创造良好的语言学习环境</vt:lpstr>
      <vt:lpstr>创设丰富的语言环境</vt:lpstr>
      <vt:lpstr>鼓励自由表达和交流</vt:lpstr>
      <vt:lpstr>提供多元化的语言输入</vt:lpstr>
      <vt:lpstr>采用多种教学方法和手段</vt:lpstr>
      <vt:lpstr>故事教学和角色扮演</vt:lpstr>
      <vt:lpstr>游戏化教学和互动活动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2024-09-04T10:43:50.043</cp:lastPrinted>
  <dcterms:created xsi:type="dcterms:W3CDTF">2024-09-04T02:43:50Z</dcterms:created>
  <dcterms:modified xsi:type="dcterms:W3CDTF">2024-09-04T02:43:52Z</dcterms:modified>
</cp:coreProperties>
</file>