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92A6AD-354F-4213-B307-9DA61EA65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C2F38A-FC69-4930-8694-6F2525529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1EB4AF-B453-48B6-A991-330AA6383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8F675B-DB12-4642-8F13-4AD61BD6E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9A5C51-18DD-4777-AD56-7EA0CEA3A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CD45EC-A2F9-4634-9F6F-9B51156DD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817889-5107-46A0-B604-7CF465679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836802-BEBC-4A84-B30F-129C936D5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36A972-2BAD-4192-8995-E5E8E3334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0AEE88-BAE3-4520-8A13-FB5075D7F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3D973E-BBFF-442C-A30F-0DD3AA15A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1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10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13301001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会计培训工报表编制流程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会计培训工报表概述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会计培训工报表编制流程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会计培训工报表的审核与调整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会计培训工报表的报送与归档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会计培训工报表编制中的常见问题及解决方案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会计培训工报表概述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会计培训工报表是企业为了记录和反映经济业务活动而编制的表格，是财务管理和决策的重要依据。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提供准确的财务数据，帮助企业了解经营状况，预测未来发展趋势，为决策提供支持。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资产负债表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现金流量表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所有者权益变动表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会计培训工报表的种类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反映企业资产、负债和所有者权益状况的报表。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反映企业一定时期内经营成果的报表。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反映企业一定时期内现金流入和流出的报表。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反映企业所有者权益增减变动的报表。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会计培训工报表的编制要求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报表数据必须真实、准确，不得弄虚作假。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报表内容必须完整，不得遗漏重要信息。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报表编制必须及时，以便及时了解企业财务状况。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报表格式必须清晰、简洁，方便阅读和理解。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准确性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完整性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及时性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清晰性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会计培训工报表编制流程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明确需要编制的会计报表类型，如资产负债表、利润表、现金流量表等。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确定报表需求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确定数据来源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制定收集计划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407" r="1740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确定报表所需数据的来源，如总账、明细账、凭证等。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根据报表需求和数据来源，制定合理的收集计划，包括收集时间、责任人等。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收集数据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对收集到的数据进行清洗，去除无效、错误或不完整的数据。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将数据按照报表需求进行分类，便于后续的录入和汇总。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对数据进行必要的转换，以满足报表的格式和计算要求。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整理数据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对于少量数据，可以采用手工录入的方式。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手工录入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对于大量数据，可以采用自动化导入的方式，如使用Excel的VLOOKUP函数等。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自动化导入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在录入过程中，应对数据进行校验，确保数据的准确性和完整性。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数据校验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录入数据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审核数据的完整性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检查数据是否齐全，没有遗漏。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审核数据的准确性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核对数据是否符合会计准则和相关法规。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审核数据的合规性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检查数据是否符合公司内部的政策和流程。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审核数据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汇总数据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数据汇总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将整理后的数据进行汇总，得到报表所需的数据。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报表生成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根据汇总后的数据，生成相应的会计报表。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报表审核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对生成的报表进行审核，确保报表的准确性和完整性。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会计培训工报表的审核与调整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确保数据准确无误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对报表中的数据进行逐项核对，检查是否有计算错误、录入错误或逻辑错误，确保数据的准确性。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831" r="2083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数据准确性审核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https://d.book118.com/847133010014006051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2024-09-23T23:02:06.726</cp:lastPrinted>
  <dcterms:created xsi:type="dcterms:W3CDTF">2024-09-23T15:02:06Z</dcterms:created>
  <dcterms:modified xsi:type="dcterms:W3CDTF">2024-09-23T15:02:08Z</dcterms:modified>
</cp:coreProperties>
</file>