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B46B0-AE75-454B-A8FD-5498A2922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CDE67-EAB7-403F-B900-FCD52FF7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FD475-1F0E-4441-ACF3-793D3E0A8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701D3-B6D6-4BA9-8B42-431129FCF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435146-59AB-4DB5-8276-AAD72AF30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6E3254-9FB6-4F19-9465-B6B633EAD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76AD24-42E3-4A92-ADF3-2F1A59CFA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C94A6-E636-4E3F-B1CB-87D89E3B4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C4759-DDD4-4F42-A273-B0F2D9389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72AFC-13E9-4738-8F98-34BD6D44E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D175F-06F0-40FD-A49E-E7B95032E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3042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石油天然气转型路径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石油天然气行业现状
 转型的必要性与紧迫性
 转型的主要目标
 转型的关键路径
 技术创新与应用
 政策与法规的支持
 市场机制与商业模式
 实施计划与展望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石油天然气行业现状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石油天然气转型路径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石油天然气行业现状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石油天然气行业现状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1.当前石油天然气行业面临诸多挑战，包括市场需求下降、价格波动大、投资不足、环保压力等。</a:t>
            </a:r>
          </a:p>
          <a:p>
            <a:r>
              <a:t>2.受全球疫情影响，石油天然气需求大幅下降，市场供应过剩，行业经营困难。</a:t>
            </a:r>
          </a:p>
          <a:p>
            <a:r>
              <a:t>3.随着清洁能源和低碳技术的快速发展，石油天然气行业需要加快转型升级，以适应市场需求和环保要求。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市场需求变化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1.随着全球经济结构的转变和清洁能源的推广，石油天然气市场需求呈下降趋势。</a:t>
            </a:r>
          </a:p>
          <a:p>
            <a:r>
              <a:t>2.新兴市场和发展中国家的需求增长较快，但发达国家的需求增长缓慢或出现负增长。</a:t>
            </a:r>
          </a:p>
          <a:p>
            <a:r>
              <a:t>3.石油天然气企业需要关注市场需求变化，调整战略和业务模式，以保持竞争力。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石油天然气行业现状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价格波动与供应过剩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1.石油天然气价格波动较大，受到全球经济形势、地缘政治、供需关系等多种因素影响。</a:t>
            </a:r>
          </a:p>
          <a:p>
            <a:r>
              <a:t>2.当前市场供应过剩，导致价格下跌，企业经营困难，需要采取措施调整产能和降低成本。</a:t>
            </a:r>
          </a:p>
          <a:p>
            <a:r>
              <a:t>3.加强国际合作和沟通协调，稳定市场秩序和价格水平，促进行业健康发展。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投资不足与技术创新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1.近年来石油天然气行业投资不足，制约了技术创新和产业升级。</a:t>
            </a:r>
          </a:p>
          <a:p>
            <a:r>
              <a:t>2.企业需要加大投资力度，加强技术创新和研发，提高产业附加值和竞争力。</a:t>
            </a:r>
          </a:p>
          <a:p>
            <a:r>
              <a:t>3.政府应给予政策支持和财政扶持，鼓励企业加强技术创新和产业升级。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石油天然气行业现状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环保压力与政策调整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1.随着全球环保意识的提高和应对气候变化的紧迫性，石油天然气行业面临的环保压力越来越大。</a:t>
            </a:r>
          </a:p>
          <a:p>
            <a:r>
              <a:t>2.企业需要采取有效的环保措施，减少生产过程中的污染排放，提高资源利用效率。</a:t>
            </a:r>
          </a:p>
          <a:p>
            <a:r>
              <a:t>3.政府应加强环保政策制定和执行力度，推动行业向清洁、低碳、可持续发展方向转型。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国际合作与竞争格局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1.石油天然气行业需要加强国际合作，共同应对市场挑战和推动产业发展。</a:t>
            </a:r>
          </a:p>
          <a:p>
            <a:r>
              <a:t>2.国际合作可以促进技术交流、资源共享和市场稳定，提高企业竞争力。</a:t>
            </a:r>
          </a:p>
          <a:p>
            <a:r>
              <a:t>3.在国际合作中，需要加强沟通协调，建立公平、透明、稳定的国际规则和秩序。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转型的必要性与紧迫性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石油天然气转型路径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转型的必要性与紧迫性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资源枯竭与能源转型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1.随着全球石油和天然气资源的逐渐枯竭，转型至可再生能源成为必然趋势。石油和天然气的供应量减少，价格上涨，推动了转型的紧迫性。</a:t>
            </a:r>
          </a:p>
          <a:p>
            <a:r>
              <a:t>2.能源转型对于减少温室气体排放，减缓全球变暖趋势具有重大意义。石油和天然气的主要成分为碳氢化合物，燃烧产生大量的二氧化碳，加剧了全球气候变化。</a:t>
            </a:r>
          </a:p>
          <a:p>
            <a:r>
              <a:t>3.转型可提高能源安全性。依赖石油和天然气进口的国家面临供应不稳定和价格波动的风险，转型可降低这种依赖性，提高能源自主性。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技术进步与成本下降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1.可再生能源技术的不断进步使得其成本大大降低，提高了竞争力，使得转型在经济上更为可行。</a:t>
            </a:r>
          </a:p>
          <a:p>
            <a:r>
              <a:t>2.储能技术的发展解决了可再生能源的间歇性问题，提高了其可靠性，进一步推动了转型的进程。</a:t>
            </a:r>
          </a:p>
          <a:p>
            <a:r>
              <a:t>3.智能化和网格化管理技术的提高，使得能源的分配和调度更为优化，提高了能源利用效率，降低了转型的成本。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转型的必要性与紧迫性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政策推动与市场驱动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1.全球各国政府正积极推出政策，鼓励和推动能源转型，提供了转型的政策支持。</a:t>
            </a:r>
          </a:p>
          <a:p>
            <a:r>
              <a:t>2.随着公众对环境保护意识的提高，对清洁能源的需求增加，市场驱动力也在推动转型的进行。</a:t>
            </a:r>
          </a:p>
          <a:p>
            <a:r>
              <a:t>3.企业的积极参与和投资，以及社会各界的共识，形成了转型的良好社会环境，推动了转型的进程。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转型的主要目标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石油天然气转型路径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转型的主要目标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1.石油和天然气供应的稳定性和安全性对国家的经济安全至关重要。转型的主要目标之一是提高能源自给能力，减少对外部供应的依赖，确保经济的稳定运行。</a:t>
            </a:r>
          </a:p>
          <a:p>
            <a:r>
              <a:t>2.通过多元化能源供应，扩大国内能源资源储备，提高能源自主创新能力，以保障国家能源安全。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环保与可持续发展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1.石油和天然气的开采和使用对环境有一定的影响。转型的主要目标之一是减少对环境的污染，提高能源利用效率，推动可持续发展。</a:t>
            </a:r>
          </a:p>
          <a:p>
            <a:r>
              <a:t>2.通过发展清洁能源，推广节能减排技术，优化能源结构，降低碳排放量，保护生态环境，实现经济发展与环境保护的良性循环。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转型的主要目标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经济转型与升级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1.石油和天然气行业面临着市场变化和技术革新的挑战。转型的主要目标之一是促进经济转型和升级，提高行业竞争力和可持续发展能力。</a:t>
            </a:r>
          </a:p>
          <a:p>
            <a:r>
              <a:t>2.通过引导资本投向高端制造业和现代服务业，推动技术创新和产业升级，实现经济结构的优化和高质量发展。</a:t>
            </a:r>
          </a:p>
          <a:p>
            <a:r>
              <a:t>以上内容仅供参考，具体内容可以根据实际情况进行调整和修改。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转型的关键路径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石油天然气转型路径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转型的关键路径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能源转型政策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1.政策导向：政府需要制定明确的能源转型政策，包括对石油和天然气产业的税收优惠、补贴以及对可再生能源的鼓励政策。</a:t>
            </a:r>
          </a:p>
          <a:p>
            <a:r>
              <a:t>2.法规执行：确保相关法规得到有效执行，加大对违法行为的惩处力度，确保转型的顺利进行。</a:t>
            </a:r>
          </a:p>
          <a:p>
            <a:r>
              <a:t>3.国际合作：加强国际合作，共同应对全球气候变化，推动全球能源转型进程。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1.研发投入：加大科技研发投入，推动石油和天然气领域的技术创新，提高开采和利用效率。</a:t>
            </a:r>
          </a:p>
          <a:p>
            <a:r>
              <a:t>2.技术引进：积极引进国际先进技术，与中国实际相结合，推动能源转型进程。</a:t>
            </a:r>
          </a:p>
          <a:p>
            <a:r>
              <a:t>3.人才培养：加强人才培养和引进，建设高素质的技术团队，为能源转型提供智力支持。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https://d.book118.com/847133042103006031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石油天然气行业现状</vt:lpstr>
      <vt:lpstr> 石油天然气行业现状</vt:lpstr>
      <vt:lpstr> 石油天然气行业现状</vt:lpstr>
      <vt:lpstr> 石油天然气行业现状</vt:lpstr>
      <vt:lpstr> 转型的必要性与紧迫性</vt:lpstr>
      <vt:lpstr> 转型的必要性与紧迫性</vt:lpstr>
      <vt:lpstr> 转型的必要性与紧迫性</vt:lpstr>
      <vt:lpstr> 转型的主要目标</vt:lpstr>
      <vt:lpstr> 转型的主要目标</vt:lpstr>
      <vt:lpstr> 转型的主要目标</vt:lpstr>
      <vt:lpstr> 转型的关键路径</vt:lpstr>
      <vt:lpstr> 转型的关键路径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2024-09-03T20:00:43.627</cp:lastPrinted>
  <dcterms:created xsi:type="dcterms:W3CDTF">2024-09-03T12:00:43Z</dcterms:created>
  <dcterms:modified xsi:type="dcterms:W3CDTF">2024-09-03T12:00:45Z</dcterms:modified>
</cp:coreProperties>
</file>