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BAA45-360E-4E7F-954B-3C0DD955E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33C9B-A6E8-42E2-8074-277EF48B5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4E164-B34F-48C3-8B80-A3BA3C4A4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680B7-27A0-4F73-B844-A5A30E53E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172B58-EBCA-4727-B60D-2187614F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F506D5-D177-44FC-96C0-64DFFB4DD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E3BA0-2E49-4DCE-893C-1CC355FF4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C1AE0-68AF-42B4-9F78-0706B0975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5E512-7845-4363-8007-F231AD426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60D87-8EE9-45D2-9871-8F2470F4C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5A8BE-1783-442B-85C0-CE0A6F5D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3104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建筑公司安全生产培训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安全生产法律法规与标准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施工现场安全防护知识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事故应急救援与处理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https://d.book118.com/847133104153006024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2024-08-29T02:50:54.908</cp:lastPrinted>
  <dcterms:created xsi:type="dcterms:W3CDTF">2024-08-28T18:50:54Z</dcterms:created>
  <dcterms:modified xsi:type="dcterms:W3CDTF">2024-08-28T18:50:56Z</dcterms:modified>
</cp:coreProperties>
</file>