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62105-5E4A-48EA-BEF7-D2FDFD932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59E6B-DD91-4118-BCDE-98DFB276E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6F578-A3FC-46E8-9A55-C26DF7E23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9D911-51BC-4CA6-8410-C3227B128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72AB40-EDD2-49E2-8F0B-F165F0E44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C3D528-7A6B-456B-9DAB-211A6CC93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F7FA72-6A4A-4209-88AC-2FC8A3821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AA606-74BF-44FF-9F52-6A8A9F065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F0CE3-1E26-4CD5-9172-8B4725F5E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A9176-34D6-452C-AD39-CE054C9C7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E1697-D578-40BF-85CD-BBB034601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34050143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绿茶产品市场定位分析报告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绿茶产品市场现状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绿茶产品市场定位分析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绿茶产品市场机会与挑战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绿茶产品市场定位建议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本报告旨在分析绿茶产品的市场定位，为绿茶企业提供市场策略建议，促进绿茶市场的健康发展。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随着消费者健康意识的提高，绿茶作为一种健康饮品受到越来越多消费者的青睐。然而，绿茶市场竞争激烈，产品同质化严重，因此，对绿茶产品的市场定位进行分析具有重要意义。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绿茶市场规模不断扩大，消费者群体日益壮大，市场前景广阔。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绿茶市场呈现多样化、个性化的发展趋势，消费者对绿茶的品质、口感、包装等方面有更高的要求。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竞争状况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绿茶市场竞争激烈，众多品牌争夺市场份额，但市场集中度逐渐提高，优质品牌脱颖而出。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绿茶市场概述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绿茶产品市场现状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绿茶市场规模庞大，近年来呈现出稳定增长的趋势。随着消费者对健康饮食的关注度不断提高，绿茶作为一种健康饮品受到了越来越多消费者的青睐。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未来几年，绿茶市场有望继续保持稳定增长，市场规模将进一步扩大。随着消费者对高品质生活的追求和对健康饮食的深入了解，绿茶产品的市场需求将不断增加。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绿茶市场的增长主要得益于消费者对健康、天然、有机等概念的追求，以及绿茶本身具有的多种保健功能，如抗氧化、降低血脂、抗菌消炎等。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74024" y="1736141"/>
            <a:ext cx="1151096" cy="1151477"/>
            <a:chOff x="2174024" y="1736141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74024" y="1736141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65096" y="2008079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65134" y="1736141"/>
            <a:ext cx="1151096" cy="1151477"/>
            <a:chOff x="8765134" y="1736141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65134" y="1736141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008973" y="1886826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70817" y="1736141"/>
            <a:ext cx="1151096" cy="1151477"/>
            <a:chOff x="5470817" y="1736141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70817" y="1736141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99131" y="1945881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市场结构和特点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4580697" y="3414620"/>
            <a:ext cx="2931336" cy="273446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绿茶市场的竞争日益激烈，各大品牌纷纷加大营销力度，通过广告宣传、线上线下推广等方式提高品牌知名度和市场占有率。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283904" y="3414620"/>
            <a:ext cx="2931336" cy="273446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绿茶市场呈现出多元化的市场结构，包括各种品牌、产地、等级和价格的绿茶产品。不同品牌和产地的绿茶在口感、品质、功效等方面存在一定差异，满足了不同消费者的多样化需求。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75693" y="3414620"/>
            <a:ext cx="2931336" cy="273446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随着消费者对绿茶品质和口感的要求不断提高，高品质、有特色的绿茶产品更受市场欢迎。同时，消费者对绿茶品牌的信任度和忠诚度也在逐渐提高。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433724"/>
            <a:ext cx="674481" cy="674481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5954" y="1531301"/>
            <a:ext cx="468663" cy="46866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50313" y="5750483"/>
            <a:ext cx="363278" cy="363278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851612" y="2027330"/>
            <a:ext cx="10894" cy="4074239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851612" y="6101568"/>
            <a:ext cx="3028272" cy="0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1104617" y="2410655"/>
            <a:ext cx="2995145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消费者对于绿茶产品的需求呈现出多样化的特点。一方面，消费者注重绿茶的口感和品质，喜欢购买口感浓郁、香气扑鼻的高品质绿茶；另一方面，消费者也关注绿茶的保健功能，如抗氧化、减肥、降血糖等。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090774" y="1433724"/>
            <a:ext cx="674481" cy="67448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87618" y="1531301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01977" y="5750483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4403275" y="2027330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 flipH="1">
            <a:off x="4403275" y="6101568"/>
            <a:ext cx="3028272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4656281" y="2410655"/>
            <a:ext cx="2995145" cy="34350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随着消费者对健康饮食的关注度不断提高，越来越多的消费者开始关注绿茶的有机、绿色、无污染等环保属性，对于具有这些属性的绿茶产品更感兴趣。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7855770" y="1433724"/>
            <a:ext cx="674481" cy="674481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52615" y="1531301"/>
            <a:ext cx="468663" cy="46866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166974" y="5750483"/>
            <a:ext cx="363278" cy="363278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8168272" y="2027330"/>
            <a:ext cx="10894" cy="4074239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8168272" y="6101568"/>
            <a:ext cx="3028272" cy="0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348613" y="2410655"/>
            <a:ext cx="2995145" cy="34350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、性别和职业的消费者对于绿茶的需求和偏好也存在一定差异。例如，年轻人更注重绿茶的口感和时尚感，而中老年人则更看重绿茶的保健功能。女性消费者更注重绿茶的减肥和美容功效，而男性消费者则更关注绿茶的解酒和降压作用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消费者需求和偏好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绿茶产品市场定位分析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优先选择消费水平高、对绿茶有深厚文化底蕴认知的地区，如华东、华南等。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地理区域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以25-50岁的中高收入群体为主，注重健康生活方式，追求品质生活。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消费群体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高端茶馆、特色餐饮、礼品市场及线上电商平台。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消费场所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品质差异化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强调产品的产地、工艺和口感等独特品质，与同类产品形成差异。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文化包装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结合中国传统文化和茶艺，打造有文化底蕴的高端绿茶品牌。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健康理念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突出绿茶富含的天然营养成分和抗氧化、降脂等健康功效。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7246" r="27246"/>
          <a:stretch>
            <a:fillRect/>
          </a:stretch>
        </p:blipFill>
        <p:spPr>
          <a:xfrm>
            <a:off x="-484350" y="1584357"/>
            <a:ext cx="4575951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通过社交媒体、线下活动等多种渠道进行品牌宣传，提高品牌知名度和美誉度。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品牌名称与标识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选择简洁易记、富有文化内涵的品牌名称，设计独特且识别度高的标识。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采用环保、高端的包装材料，结合中国传统文化元素，提升产品附加值和品牌形象。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竞争对手分析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https://d.book118.com/847134050143006052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2024-09-26T10:26:15.656</cp:lastPrinted>
  <dcterms:created xsi:type="dcterms:W3CDTF">2024-09-26T02:26:15Z</dcterms:created>
  <dcterms:modified xsi:type="dcterms:W3CDTF">2024-09-26T02:26:17Z</dcterms:modified>
</cp:coreProperties>
</file>