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FA6904-E078-4E97-864F-C65BDE6CE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DB504-AC51-4DED-BEB8-5AC04A590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6622F-0EE3-496B-9AB3-49788CAE6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44A8C9-F0BF-4CA1-884F-D4AEF88D1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8F71E7-1BF9-48C0-8747-4F41A4EAA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17B4F6-2E8A-4264-8709-84B8CB4AB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AF60BA-C38D-4104-BCD7-5FFB8B2EB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8F4578-20BA-41C0-A137-363298A5E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E2F00-DAB2-41F6-AEA9-E61F46F8C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475FE1-7025-49EA-896C-B089A6D1F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AC191D-32FC-42FC-9490-594EDB50A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134100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印花机值车工个人年终总结汇报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感谢与致谢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工作成果总结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我始终按照计划和要求进行操作，确保机器正常运行，圆满完成了每月的生产任务。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完成每月生产任务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在面对生产计划的调整和突发情况时，我能够迅速适应并采取有效的应对措施，确保生产进度不受影响。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灵活应对变化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我注重每一个生产细节，通过加强质量检查和控制，产品的品质得到了有效保障。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我积极优化生产工艺和流程，使产品合格率得到了显著提升，为公司节约了成本。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质量指标达成情况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提高产品合格率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保持产品质量稳定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我通过对生产流程进行全面梳理和改进，减少了不必要的环节和人力投入，提高了整体效率。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发挥设备优势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我能够充分发挥印花机的性能和优势，使生产效率得到了显著提升，为公司创造了更多的价值。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效率提升情况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工作亮点与经验总结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成功完成了三个重要项目的生产任务，包括质量、交货日期和成本等方面都得到了有效控制和提升。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在项目中能够灵活应对各种变化，及时调整生产计划，确保了生产进度的顺利进行。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有效协调了与其他部门之间的合作，解决了许多跨部门的问题，为项目的成功做出了贡献。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成功完成重要项目或任务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开发了一种新的印花机操作方法，使生产效率提高了20%，并降低了操作成本。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通过数据分析，发现了一种更有效的质量控制方法，并在生产中成功应用，提高了产品质量。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21" b="2252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121" r="912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针对现有生产流程中的瓶颈问题，提出了合理的改进方案，并成功实施，提高了生产效率。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创新或改进工作流程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125" b="151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在生产过程中及时发现并解决了一些技术难题和质量问题，避免了生产中断和损失。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在处理突发事件时能够迅速做出决策，并采取有效的措施解决问题，避免了损失。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在长期工作中积累了丰富的经验和技术知识，能够快速判断和解决各种复杂问题。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解决问题能力展现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工作不足与反思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https://d.book118.com/847134100023006044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2024-09-18T08:11:17.099</cp:lastPrinted>
  <dcterms:created xsi:type="dcterms:W3CDTF">2024-09-18T00:11:17Z</dcterms:created>
  <dcterms:modified xsi:type="dcterms:W3CDTF">2024-09-18T00:11:18Z</dcterms:modified>
</cp:coreProperties>
</file>