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7DA2F-6252-4C0F-A423-86A6BC71C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1044D-1015-464C-9863-E0DB03D19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69F5F-3EC6-44AD-963B-34AE9952C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AB123-0A93-4ED3-BFF1-EE5F182A5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86599-D7CF-4817-A454-ECB498A39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99ECB6-6575-4C78-909D-B1FEB3B6F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C5091-9547-43BF-8674-383849FBC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86271-2FDA-40A9-94E1-0991D562D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2CECF-B671-4BB2-825F-834BF9AFC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B8067-3BDF-4730-82BF-83FDF9D0F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BBFAB-E7F3-4357-BEC9-0E4CD8F23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4146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矿井水害防治工程方案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水害防治工程背景与目的
 矿井水害类型与原因分析
 水害防治工程设计原则
 防治工程技术与实施方案
 工程施工安全与质量保证
 工程效果监测与评估方法
 应急预案与救援措施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水害防治工程背景与目的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矿井水害防治工程方案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水害防治工程背景与目的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矿井水害防治工程背景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1.随着我国煤炭资源的不断开发，矿井水害问题越来越突出，给煤炭生产带来严重威胁。</a:t>
            </a:r>
          </a:p>
          <a:p>
            <a:r>
              <a:t>2.矿井水害会导致生产中断、设备损坏、人员伤亡等严重后果，严重影响煤炭企业的经济效益和社会效益。</a:t>
            </a:r>
          </a:p>
          <a:p>
            <a:r>
              <a:t>3.加强矿井水害防治工作，提高矿井水害防治水平，是保障煤炭生产安全、稳定、高效的重要任务。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矿井水害防治工程目的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1.保障煤炭生产安全，减少矿井水害事故的发生，提高矿井生产效益。</a:t>
            </a:r>
          </a:p>
          <a:p>
            <a:r>
              <a:t>2.保护地下水资源，防止矿井废水污染，维护生态平衡。</a:t>
            </a:r>
          </a:p>
          <a:p>
            <a:r>
              <a:t>3.提高煤炭企业的社会形象和信誉，促进煤炭行业的可持续发展。</a:t>
            </a:r>
          </a:p>
          <a:p>
            <a:r>
              <a:t>以上内容仅供参考，具体内容还需要根据实际情况进行调整和修改。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矿井水害类型与原因分析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矿井水害防治工程方案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矿井水害类型与原因分析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地表水害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1.地表水害主要来源于河流、湖泊、水库等水体，通过裂缝、塌陷等方式渗入矿井，造成危害。</a:t>
            </a:r>
          </a:p>
          <a:p>
            <a:r>
              <a:t>2.防范措施包括加强地表水体监测，及时修补裂缝和塌陷，设置防水堤等设施。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地下水害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1.地下水害主要由地下含水层、溶洞等引起，通过矿井巷道或采空区渗入矿井，影响安全生产。</a:t>
            </a:r>
          </a:p>
          <a:p>
            <a:r>
              <a:t>2.防范措施包括加强地下水监测，掌握地下水位动态，及时进行排水和防水处理。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矿井水害类型与原因分析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老空水害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1.老空水害主要来源于废弃矿井、采空区等积水，一旦涌入正在生产的矿井，将造成严重危害。</a:t>
            </a:r>
          </a:p>
          <a:p>
            <a:r>
              <a:t>2.防范措施包括加强老空区监测，定期进行排水处理，避免积水过多。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地质构造水害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1.地质构造水害主要由断层、褶皱等地质构造引起，导致地下水或地表水涌入矿井。</a:t>
            </a:r>
          </a:p>
          <a:p>
            <a:r>
              <a:t>2.防范措施包括加强地质勘察，掌握地质构造情况，制定针对性的防水措施。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矿井水害类型与原因分析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人为因素水害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1.人为因素水害主要由不规范施工、管理不善等人为原因引起，导致矿井水害发生。</a:t>
            </a:r>
          </a:p>
          <a:p>
            <a:r>
              <a:t>2.防范措施包括加强施工管理，规范施工操作，加强员工培训和教育，提高防水意识。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气候变化水害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1.气候变化水害主要由极端天气、气候变化等引起，导致地表水或地下水涌入矿井。</a:t>
            </a:r>
          </a:p>
          <a:p>
            <a:r>
              <a:t>2.防范措施包括加强气象监测，及时掌握气候变化信息，制定针对性的防水措施。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水害防治工程设计原则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矿井水害防治工程方案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水害防治工程设计原则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1.以地质勘查为基础，科学制定水害防治方案。</a:t>
            </a:r>
          </a:p>
          <a:p>
            <a:r>
              <a:t>2.依据矿井实际情况，合理选择防治技术和设备。</a:t>
            </a:r>
          </a:p>
          <a:p>
            <a:r>
              <a:t>3.确保设计方案符合相关法规和安全标准。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设计原则二：安全可靠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1.优先考虑矿井工作人员的安全，确保设计方案无安全隐患。</a:t>
            </a:r>
          </a:p>
          <a:p>
            <a:r>
              <a:t>2.采用成熟可靠的防治技术和设备，降低故障率。</a:t>
            </a:r>
          </a:p>
          <a:p>
            <a:r>
              <a:t>3.设计方案中应包含应急预案，以应对突发事件。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设计原则一：科学合理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水害防治工程设计原则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设计原则三：经济高效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1.选择经济合理的防治方案，降低投资成本。</a:t>
            </a:r>
          </a:p>
          <a:p>
            <a:r>
              <a:t>2.优化设计方案，提高防治效率，减少运维成本。</a:t>
            </a:r>
          </a:p>
          <a:p>
            <a:r>
              <a:t>3.考虑矿井长期运营需求，确保设计方案的可持续性。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设计原则四：环境保护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1.设计方案中应尽量减少对矿井周边环境的破坏和污染。</a:t>
            </a:r>
          </a:p>
          <a:p>
            <a:r>
              <a:t>2.合理利用矿井水资源，提高水资源利用率。</a:t>
            </a:r>
          </a:p>
          <a:p>
            <a:r>
              <a:t>3.加强矿井废水处理，确保排放达标，保护周边环境。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水害防治工程设计原则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设计原则五：易于操作和维护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1.设计方案应考虑到矿井工作人员的操作习惯和技能水平，确保易于操作。</a:t>
            </a:r>
          </a:p>
          <a:p>
            <a:r>
              <a:t>2.设备选型应注重可维护性，降低维护难度和成本。</a:t>
            </a:r>
          </a:p>
          <a:p>
            <a:r>
              <a:t>3.设计方案中应包含设备维护和保养方案，延长设备使用寿命。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设计原则六：创新性和前瞻性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1.关注行业发展趋势，注重采用新技术和新方法，提高防治效果。</a:t>
            </a:r>
          </a:p>
          <a:p>
            <a:r>
              <a:t>2.设计方案中应具备前瞻性，考虑到矿井未来的发展需求。</a:t>
            </a:r>
          </a:p>
          <a:p>
            <a:r>
              <a:t>3.鼓励创新，探索更适合矿井水害防治的新技术和新方案。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防治工程技术与实施方案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矿井水害防治工程方案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防治工程技术与实施方案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水文地质勘察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1.进行全面的水文地质勘察，了解矿井水文地质情况。</a:t>
            </a:r>
          </a:p>
          <a:p>
            <a:r>
              <a:t>2.采用先进的技术手段，如地球物理勘探、水文地质试验等，确保勘察数据的准确性和可靠性。</a:t>
            </a:r>
          </a:p>
          <a:p>
            <a:r>
              <a:t>3.根据勘察结果，分析矿井水害的风险程度，为防治工程提供依据。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防水工程设计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1.根据水文地质勘察结果，设计合理的防水工程方案。</a:t>
            </a:r>
          </a:p>
          <a:p>
            <a:r>
              <a:t>2.选用符合规定的防水材料和设备，确保防水工程的质量和可靠性。</a:t>
            </a:r>
          </a:p>
          <a:p>
            <a:r>
              <a:t>3.考虑矿井生产过程中的动态变化因素，确保防水工程的适应性和稳定性。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https://d.book118.com/847134146103006031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水害防治工程背景与目的</vt:lpstr>
      <vt:lpstr> 水害防治工程背景与目的</vt:lpstr>
      <vt:lpstr> 矿井水害类型与原因分析</vt:lpstr>
      <vt:lpstr> 矿井水害类型与原因分析</vt:lpstr>
      <vt:lpstr> 矿井水害类型与原因分析</vt:lpstr>
      <vt:lpstr> 矿井水害类型与原因分析</vt:lpstr>
      <vt:lpstr> 水害防治工程设计原则</vt:lpstr>
      <vt:lpstr> 水害防治工程设计原则</vt:lpstr>
      <vt:lpstr> 水害防治工程设计原则</vt:lpstr>
      <vt:lpstr> 水害防治工程设计原则</vt:lpstr>
      <vt:lpstr> 防治工程技术与实施方案</vt:lpstr>
      <vt:lpstr> 防治工程技术与实施方案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2024-09-03T20:01:46.565</cp:lastPrinted>
  <dcterms:created xsi:type="dcterms:W3CDTF">2024-09-03T12:01:46Z</dcterms:created>
  <dcterms:modified xsi:type="dcterms:W3CDTF">2024-09-03T12:01:48Z</dcterms:modified>
</cp:coreProperties>
</file>