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350C6-D30B-4EBA-90E2-776B39043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6DFBE-DD03-4518-93F1-7EF4569DA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84048-4DDF-43FF-90CA-E692F0829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7D84A8-4588-4F27-9A9C-9F7A5C99C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9C763E-D3EB-47AA-B3C2-3CB7FC604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5F6E6D-32BB-4C49-8B37-5C66F621E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54F1FE-8EC0-4AF3-B6D5-3F58D132D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A1B71E-F46E-45E9-99CF-54DA55DE5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C1852E-4D62-45E0-A300-A726832A2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B4B6C-5C68-4D5C-AF17-B9570421A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ABA85-FD1C-4742-9CF1-5A36673E2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3504002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光棍节活动策划书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创意策划及亮点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活动流程安排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资源需求与预算分配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光棍节起源于网络文化，是一种年轻人表达自己单身状态的自嘲说法。11月11日因数字形似光棍而得名，逐渐发展成为一个独特的网络节日。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光棍节不仅是一个表达单身状态的节日，更是一个提倡独立、自主、自信生活态度的日子。它鼓励单身者享受单身生活，追求个人成长和幸福。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光棍节起源及意义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节日意义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节日起源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主要受众为18-35岁的年轻人，他们正处于求学、工作、社交等人生阶段，对单身状态及生活态度有着独特的见解和追求。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光棍节的影响力逐渐从大城市向中小城市扩散，涉及不同地域和文化背景的人群。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心理特征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目标受众通常具有开放、包容、积极的心态，愿意尝试新鲜事物，追求高品质的生活体验。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通过光棍节活动的策划和执行，提高品牌在目标受众中的知名度和美誉度。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借助节日氛围和创意活动，激发目标受众的购买欲望，促进公司产品的销售。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增强用户黏性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通过有趣、互动的活动形式，吸引目标受众积极参与，增强他们对品牌的认同感和忠诚度。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活动目标与期望效果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创意策划及亮点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主题设定与诠释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光棍节主题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以“独立、自由、快乐”为主题，强调单身人士的独特魅力和生活态度。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主题诠释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通过活动传递单身人士积极、乐观的生活态度，倡导独立精神和自由追求，让参与者感受到单身生活的美好和快乐。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创意表演节目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邀请单身人士自发组织表演节目，如单身歌曲演唱、单身舞蹈表演等，展现单身人士的才艺和自信。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创意礼品设计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设计独特的光棍节礼品，如“光棍证书”、“独立自由勋章”等，让参与者感受到节日的氛围和独特的纪念意义。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创意互动环节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设置“光棍心愿墙”，让参与者写下自己的心愿并贴在墙上，寻找志同道合的朋友一起实现。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5625" b="15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独特创意展示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在活动现场布置欢快的派对氛围，提供美食、饮品、音乐等，让参与者尽情享受单身生活的狂欢和快乐。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光棍节狂欢派对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组织参与者进行公益活动，如关爱留守儿童、环保行动等，传递单身人士的社会责任感和爱心。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光棍节公益行动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设置多个趣味运动项目，如“光棍拔河”、“光棍接力”等，让参与者在运动中感受到团队合作和竞技的乐趣。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光棍节趣味运动会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邀请心理专家或情感导师与参与者进行心灵交流，分享单身生活的心理调适和情感寄托，提供心灵支持和建议。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光棍节心灵交流会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亮点环节设计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活动流程安排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制定宣传方案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通过社交媒体、线下海报等多种渠道进行活动宣传，吸引目标人群关注。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推广合作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与相关品牌、机构合作，共同推广活动，扩大影响力。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倒计时预热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在活动开始前一周，通过每日倒计时、预告等方式持续吸引关注。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前期宣传推广计划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互动环节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设计多个互动游戏和环节，让参与者充分互动、交流，增进彼此了解。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入场签到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设置签到处，参与者扫码或凭票入场，领取活动资料包。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开场表演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安排精彩的开场表演，如舞蹈、音乐等，为活动营造氛围。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抽奖环节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设置诱人的奖品，通过抽奖方式激发参与者的兴趣和热情。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结束表演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在活动接近尾声时，安排一场精彩的结束表演，为活动画上圆满句号。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现场活动流程设计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整理活动照片、视频等素材，制作活动回顾推文或视频，与参与者共同回忆美好时光。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活动回顾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对活动参与人数、互动次数、满意度等数据进行统计和分析，评估活动效果。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根据活动反馈和数据分析结果，总结经验教训，为下一次活动提供改进建议。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经验总结与改进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后期回顾与总结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资源需求与预算分配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https://d.book118.com/847135040022006035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2024-09-09T10:29:35.934</cp:lastPrinted>
  <dcterms:created xsi:type="dcterms:W3CDTF">2024-09-09T02:29:35Z</dcterms:created>
  <dcterms:modified xsi:type="dcterms:W3CDTF">2024-09-09T02:29:38Z</dcterms:modified>
</cp:coreProperties>
</file>