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4E614F-C2E5-4DEB-A8DB-30E3D5C3C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B2338-C7F0-4000-88A2-46F97E1E8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3D5DBA-A57F-4BE2-B2D8-6BB6D760C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082A8C-7AC1-41DD-B5A7-2E7D70DE1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165E9D-365C-44AF-AE38-5C3C5480C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C440C5-1324-4009-9C2A-A4CD262B9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449CB6-B216-4789-A9BA-09115188D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162D21-2A6F-418D-92DD-83116427E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280A99-8529-41C4-BA05-D0BE6B284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67560D-CBD0-428C-AB3B-5A7A3530F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B52DF2-30D9-45B9-9534-083A7F4D7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3504305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教育教学专题讲座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课程设计与评价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教师专业发展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教育技术应用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教育教学理念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现代教育理念强调学生的全面发展，注重培养学生的综合素质和创新能力。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全面发展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262" r="1826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个性化教育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终身学习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792" r="9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尊重学生的个性差异，关注学生的兴趣和特长，提供个性化的教育服务。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鼓励学生自主学习，培养终身学习的意识和能力，以适应不断变化的社会环境。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现代教育理念概述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197" b="619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298" b="112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433" b="943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传统教育理念的挑战与变革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传统应试教育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传统应试教育过于注重考试成绩，限制了学生的创造力和全面发展，需要向更加注重素质教育的方向转变。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创新人才培养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随着科技和社会的快速发展，传统教育方式难以满足创新人才培养的需求，需要加强实践教学和创新教育。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教育公平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传统教育资源分配不均，存在城乡、地区和阶层差异，需要推动教育公平，让每个孩子都有平等接受教育的机会。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利用信息技术手段改进教学方式，提高教学效果，促进教育资源的共享和优化配置。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375" r="143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教育信息化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加强国际交流与合作，引进国际优质教育资源，培养具有国际视野和跨文化交流能力的人才。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教育国际化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强化学校与社区的互动与合作，发挥社区资源优势，共同推进教育事业的发展。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教育社区化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现代教育理念的发展趋势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教学方法与技巧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教学方法可以根据不同的标准进行分类，如传统与现代、接受与发现、单一与综合等。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每种教学方法都有其独特的特点和适用范围，如讲授法侧重知识传授、案例法注重问题解决等。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教学方法的分类与特点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通过教师讲授的方式，系统地向学生传授知识，适用于大班教学和知识传授型课程。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讲授法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通过学生分组讨论、全班交流的方式，培养学生的思维能力和表达能力，适用于探究性学习和问题解决型课程。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讨论法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通过分析真实案例，培养学生分析问题和解决问题的能力，适用于实践性强的课程。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案例法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通过实验操作和观察，培养学生的实践能力和科学素养，适用于自然科学类课程。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实验法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常用教学方法的实践与应用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3" r="175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将线上和线下教学相结合，实现优势互补，提高教学效果。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混合式教学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将传统的课堂讲授转变为课前自学和课堂讨论，提高学生的学习主动性和参与度。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翻转课堂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以实际项目为载体，将理论知识与实践相结合，培养学生的实际操作能力和团队协作精神。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项目式教学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根据学生的个性特点和需求，采用不同的教学方法和手段，实现因材施教。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个性化教学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教学方法的创新与改革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课程设计与评价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https://d.book118.com/847135043051006035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2024-09-09T17:38:13.587</cp:lastPrinted>
  <dcterms:created xsi:type="dcterms:W3CDTF">2024-09-09T09:38:13Z</dcterms:created>
  <dcterms:modified xsi:type="dcterms:W3CDTF">2024-09-09T09:38:15Z</dcterms:modified>
</cp:coreProperties>
</file>