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E8AD6-09DE-4707-B053-B7E6DEC2B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28C71-0A03-4F0D-97B0-DA9C70A52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A8B3B-6C79-4015-86BE-C46A853F8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1396E-B5CE-4B28-A8FD-CE4426BE5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CF8B83-4548-44B3-9C51-D307AACB3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8C3EED-944C-4A90-946A-BB9B0E512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158C39-4785-46A2-99FD-120C04F39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D1676-F2D9-4AFA-9822-EE755C6BF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AA03A-BB55-407E-906E-ACD4DA03B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95ABD-6300-443D-8FCE-A27C51656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1FFCC-2C93-484C-B996-05E487F96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5165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9201" y="1226293"/>
            <a:ext cx="9753600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altLang="zh-CN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lang="zh-CN" alt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年护理年终工作总结及新年工作计划</a:t>
            </a:r>
            <a:r>
              <a:rPr lang="en-US" altLang="zh-CN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8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 err="1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</a:t>
              </a:r>
              <a:r>
                <a:rPr lang="en-US" sz="2025" err="1" smtClean="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：</a:t>
              </a:r>
              <a:r>
                <a:rPr lang="en-US" altLang="zh-CN" sz="2025" err="1" smtClean="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XXX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altLang="zh-CN" sz="2025" smtClean="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XX</a:t>
              </a:r>
              <a:r>
                <a:rPr lang="en-US" sz="2025" smtClean="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-</a:t>
              </a:r>
              <a:r>
                <a:rPr lang="en-US" altLang="zh-CN" sz="2025" smtClean="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XX</a:t>
              </a:r>
              <a:r>
                <a:rPr lang="en-US" sz="2025" smtClean="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-</a:t>
              </a:r>
              <a:r>
                <a:rPr lang="en-US" altLang="zh-CN" sz="2025" smtClean="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XX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护理工作问题与挑战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新年工作计划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总结词：繁重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根据2022年度护理工作统计数据，护理团队共完成护理操作次数达到几十万次，其中包括输液、注射、吸氧等基本操作，以及危重病人护理、康复指导等复杂护理操作。在面对大量的护理工作时，护理团队积极应对，优化流程，确保了护理工作的质量和效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工作量统计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总结词：稳定提升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详细描述：2022年度，在全体护理人员的努力下，护理质量评估得分稳步提升，整体护理质量达到了一个新的高度。在各项评估指标中，消毒隔离、基础护理、专科护理等各项指标均得到了较好的成绩。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护理质量评估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严格把控、零事故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2022年，医院对护理安全与风险管理给予了高度重视，严格把控每个护理环节，实施有效的风险防范措施。全年实现了护理安全零事故，得到了患者和社会的广泛认可。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护理安全与风险管理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总结词：满意度高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详细描述：通过定期开展患者满意度调查，发现患者对护理工作的满意度非常高，超过90%的患者表示对护理服务感到满意。这充分体现了护理团队的专业水平和服务意识。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多元化、个性化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2022年，医院针对不同层级、不同岗位的护理人员开展了多元化的培训课程和职业发展计划。包括临床技能培训、理论知识更新、团队建设等多种形式，以满足不同护理人员的职业发展需求。同时，医院还鼓励护理人员参加学术交流和继续教育，不断提升自身的专业素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护理人员培训与职业发展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护理工作问题与挑战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32" b="532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医院或机构中护理人员数量较少，导致工作压力大，难以充分满足患者的需求。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由于护理人员数量不足，他们的工作强度和压力增大，长时间处于高度紧张状态。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由于人员短缺，工作时间往往超过正常班次，导致护理人员身心疲惫。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人员配置不足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工作强度高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工作时间长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护理人员不足与工作压力大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不同患者有不同的护理需求，如慢性病患者、危重患者、康复期患者等，这给护理工作带来挑战。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需求多样化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患者健康状况各异，包括病情轻重、年龄、性别、生理心理状况等，需要护理人员具备专业知识和技能。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健康状况复杂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患者需求多样化与健康状况复杂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https://d.book118.com/847135165012006040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2024-09-12T06:30:33.528</cp:lastPrinted>
  <dcterms:created xsi:type="dcterms:W3CDTF">2024-09-11T22:30:33Z</dcterms:created>
  <dcterms:modified xsi:type="dcterms:W3CDTF">2024-09-11T22:30:35Z</dcterms:modified>
</cp:coreProperties>
</file>