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AC5D9-BD4D-4059-95AB-23A3872D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53C2-6F99-4299-B6ED-CB1790C4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36703-CE07-4CF6-8C84-EF2E4A4B3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25994-0829-4920-9E79-866EE8471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540EC-85A7-4382-AD3D-1F096A0B9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D07E1-86E7-4B7F-B246-A98FE8EA8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E80536-8274-4BD2-A98E-728527764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D2B7C-4AB3-4537-B4FA-3CA0790C0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EB3A4-0E87-4214-BD8F-1C3F4ADED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464AF-7DE4-4873-8940-2492F98E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C7213-0AAE-4EA4-B61F-05B7E054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6020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单位财务年终个人工作总结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财务管理与资金运作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个人成长与能力提升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对过去一年的财务工作进行全面的梳理和总结，展示个人在单位财务管理中所取得的成绩和贡献。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通过回顾工作过程，发现自身在财务管理方面存在的不足和问题，为今后的工作改进提供方向。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将个人在工作中积累的经验和教训进行分享，为同事间的交流和学习提供借鉴。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阐述与团队成员的协作情况，以及在团队中所发挥的作用和贡献。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详细列举过去一年中在各自职责领域内所取得的具体成果，如完成的财务报表、分析报告、预算执行情况等。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介绍自身在财务管理中的具体职责和工作内容，包括账务处理、财务分析、预算管理等方面。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诚实客观地分析自身在工作中存在的不足和问题，如对某些财务处理不够熟练、对某些政策理解不够深入等。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针对存在的问题和不足，提出具体的改进措施和计划，如加强学习、提高技能、改进工作方法等。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全年完成的主要工作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按时完成了每月、季度和年度的财务报表编制工作，包括资产负债表、利润表和现金流量表等，确保报表的准确性和完整性。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对公司的财务状况和经营成果进行了深入的分析，包括收入、成本、费用、利润等各个方面，为公司的决策提供了有力的支持。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参与了公司年度预算的编制和审核工作，对预算的合理性和可行性进行了评估，并提出了改进建议。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协助公司完善了内部控制体系，包括财务审批流程、会计核算规范等，提高了财务管理的效率和风险防控能力。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通过引入先进的财务管理软件和信息系统，实现了财务数据的自动化处理和分析，提高了工作效率和数据准确性。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成功推动财务数字化转型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对财务报表编制流程进行了优化和改进，减少了人工干预和错误率，提高了报表的质量和时效性。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优化财务报表编制流程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通过加强内部控制和风险管理，成功防范了多起财务风险事件，保障了公司资产的安全和完整。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有效控制财务风险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通过组织培训和学习交流，提高了财务团队的专业素养和综合能力，为公司的发展提供了有力的人才保障。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提升财务团队能力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280" r="42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业绩表现与评估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全年工作效率高，能够按时完成各项任务，无拖延现象。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财务报表编制准确，分析深入透彻，为公司决策提供了有力支持。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与团队成员保持良好的沟通和协作，共同完成了多项重要任务。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通过不断学习和实践，提升了自身的专业素养和综合能力。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财务管理与资金运作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根据单位业务计划和历史数据，科学合理地编制年度预算，确保预算的准确性和可行性。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严格按照预算计划进行支出，实时监控预算执行情况，确保预算不超支。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根据单位业务变化和实际情况，及时调整预算，确保预算与实际支出相符。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通过精细化管理和有效监督，降低单位业务成本，提高经济效益。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规范费用报销流程，严格控制费用支出，确保费用合理、合规。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定期对单位业务成本进行分析，找出成本过高的原因，提出改进措施。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成本控制与费用管理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861" b="8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资金筹措与调度能力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资金筹措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积极与银行等金融机构沟通合作，为单位筹措所需资金，确保单位业务顺利开展。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资金调度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根据单位业务需求，合理调度资金，确保资金的高效利用。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加强资金风险管理，建立健全风险预警机制，确保单位资金安全。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关键业务流程梳理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针对单位关键业务流程，如采购、销售、资产管理等，进行了全面梳理和风险评估，制定了相应的控制措施。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内部控制信息化建设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推动内部控制信息化建设，实现了业务流程的自动化控制和实时监控，提高了内部控制效率和准确性。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内部控制体系框架搭建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参与制定了单位内部控制管理制度，明确了各部门在内部控制中的职责和权限，形成了完整的内部控制体系框架。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内部控制体系建设及完善情况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https://d.book118.com/847136020136006033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2024-09-07T07:49:53.621</cp:lastPrinted>
  <dcterms:created xsi:type="dcterms:W3CDTF">2024-09-06T23:49:53Z</dcterms:created>
  <dcterms:modified xsi:type="dcterms:W3CDTF">2024-09-06T23:49:55Z</dcterms:modified>
</cp:coreProperties>
</file>